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48" r:id="rId2"/>
    <p:sldMasterId id="2147483660" r:id="rId3"/>
  </p:sldMasterIdLst>
  <p:notesMasterIdLst>
    <p:notesMasterId r:id="rId15"/>
  </p:notesMasterIdLst>
  <p:sldIdLst>
    <p:sldId id="277" r:id="rId4"/>
    <p:sldId id="269" r:id="rId5"/>
    <p:sldId id="258" r:id="rId6"/>
    <p:sldId id="259" r:id="rId7"/>
    <p:sldId id="274" r:id="rId8"/>
    <p:sldId id="260" r:id="rId9"/>
    <p:sldId id="263" r:id="rId10"/>
    <p:sldId id="275" r:id="rId11"/>
    <p:sldId id="262" r:id="rId12"/>
    <p:sldId id="261" r:id="rId13"/>
    <p:sldId id="27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1" autoAdjust="0"/>
  </p:normalViewPr>
  <p:slideViewPr>
    <p:cSldViewPr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36329833770763E-2"/>
          <c:y val="5.0316347766772698E-2"/>
          <c:w val="0.89920822397200362"/>
          <c:h val="0.37218362205014216"/>
        </c:manualLayout>
      </c:layout>
      <c:lineChart>
        <c:grouping val="standard"/>
        <c:varyColors val="0"/>
        <c:ser>
          <c:idx val="1"/>
          <c:order val="0"/>
          <c:tx>
            <c:strRef>
              <c:f>Hoja1!$Y$1</c:f>
              <c:strCache>
                <c:ptCount val="1"/>
                <c:pt idx="0">
                  <c:v>feb-17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Hoja1!$Y$2:$Y$25</c:f>
              <c:numCache>
                <c:formatCode>0.0</c:formatCode>
                <c:ptCount val="24"/>
                <c:pt idx="0">
                  <c:v>0.72000000000000008</c:v>
                </c:pt>
                <c:pt idx="1">
                  <c:v>0.33999999999999997</c:v>
                </c:pt>
                <c:pt idx="2">
                  <c:v>0.32</c:v>
                </c:pt>
                <c:pt idx="3">
                  <c:v>0.63</c:v>
                </c:pt>
                <c:pt idx="4">
                  <c:v>0.89</c:v>
                </c:pt>
                <c:pt idx="5">
                  <c:v>1.58</c:v>
                </c:pt>
                <c:pt idx="6">
                  <c:v>0.02</c:v>
                </c:pt>
                <c:pt idx="7">
                  <c:v>0.66999999999999993</c:v>
                </c:pt>
                <c:pt idx="8">
                  <c:v>18.209999999999997</c:v>
                </c:pt>
                <c:pt idx="9">
                  <c:v>1.04</c:v>
                </c:pt>
                <c:pt idx="10">
                  <c:v>2.6100000000000003</c:v>
                </c:pt>
                <c:pt idx="11">
                  <c:v>4.57</c:v>
                </c:pt>
                <c:pt idx="12">
                  <c:v>1.21</c:v>
                </c:pt>
                <c:pt idx="13">
                  <c:v>23.240000000000002</c:v>
                </c:pt>
                <c:pt idx="14">
                  <c:v>13.440000000000001</c:v>
                </c:pt>
                <c:pt idx="15">
                  <c:v>7.08</c:v>
                </c:pt>
                <c:pt idx="16">
                  <c:v>9.8999999999999986</c:v>
                </c:pt>
                <c:pt idx="17">
                  <c:v>5.0699999999999994</c:v>
                </c:pt>
                <c:pt idx="18">
                  <c:v>1.88</c:v>
                </c:pt>
                <c:pt idx="19">
                  <c:v>0.52</c:v>
                </c:pt>
                <c:pt idx="20">
                  <c:v>0.31</c:v>
                </c:pt>
                <c:pt idx="21">
                  <c:v>1.7300000000000002</c:v>
                </c:pt>
                <c:pt idx="22">
                  <c:v>0.86</c:v>
                </c:pt>
                <c:pt idx="23">
                  <c:v>3.1799999999999997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29-461C-A2AE-6E3E0B146FC3}"/>
            </c:ext>
          </c:extLst>
        </c:ser>
        <c:ser>
          <c:idx val="2"/>
          <c:order val="1"/>
          <c:tx>
            <c:strRef>
              <c:f>Hoja1!$Z$1</c:f>
              <c:strCache>
                <c:ptCount val="1"/>
                <c:pt idx="0">
                  <c:v>mar-17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Hoja1!$Z$2:$Z$25</c:f>
              <c:numCache>
                <c:formatCode>0.0</c:formatCode>
                <c:ptCount val="24"/>
                <c:pt idx="0">
                  <c:v>1.5899999999999999</c:v>
                </c:pt>
                <c:pt idx="1">
                  <c:v>0.26</c:v>
                </c:pt>
                <c:pt idx="2">
                  <c:v>0.38</c:v>
                </c:pt>
                <c:pt idx="3">
                  <c:v>0.15000000000000002</c:v>
                </c:pt>
                <c:pt idx="4">
                  <c:v>0.35</c:v>
                </c:pt>
                <c:pt idx="5">
                  <c:v>1.94</c:v>
                </c:pt>
                <c:pt idx="6">
                  <c:v>0.17</c:v>
                </c:pt>
                <c:pt idx="7">
                  <c:v>0.56000000000000005</c:v>
                </c:pt>
                <c:pt idx="8">
                  <c:v>14.13</c:v>
                </c:pt>
                <c:pt idx="9">
                  <c:v>0.26</c:v>
                </c:pt>
                <c:pt idx="10">
                  <c:v>1.58</c:v>
                </c:pt>
                <c:pt idx="11">
                  <c:v>8.18</c:v>
                </c:pt>
                <c:pt idx="12">
                  <c:v>2.7199999999999998</c:v>
                </c:pt>
                <c:pt idx="13">
                  <c:v>28.900000000000002</c:v>
                </c:pt>
                <c:pt idx="14">
                  <c:v>15.24</c:v>
                </c:pt>
                <c:pt idx="15">
                  <c:v>5.26</c:v>
                </c:pt>
                <c:pt idx="16">
                  <c:v>1.95</c:v>
                </c:pt>
                <c:pt idx="17">
                  <c:v>5.5200000000000005</c:v>
                </c:pt>
                <c:pt idx="18">
                  <c:v>0.83</c:v>
                </c:pt>
                <c:pt idx="19">
                  <c:v>2.06</c:v>
                </c:pt>
                <c:pt idx="20">
                  <c:v>0.31</c:v>
                </c:pt>
                <c:pt idx="21">
                  <c:v>2.48</c:v>
                </c:pt>
                <c:pt idx="22">
                  <c:v>0.84000000000000008</c:v>
                </c:pt>
                <c:pt idx="23">
                  <c:v>4.3199999999999994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29-461C-A2AE-6E3E0B146FC3}"/>
            </c:ext>
          </c:extLst>
        </c:ser>
        <c:ser>
          <c:idx val="3"/>
          <c:order val="2"/>
          <c:tx>
            <c:strRef>
              <c:f>Hoja1!$AA$1</c:f>
              <c:strCache>
                <c:ptCount val="1"/>
                <c:pt idx="0">
                  <c:v>abr-17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Hoja1!$AA$2:$AA$25</c:f>
              <c:numCache>
                <c:formatCode>0.0</c:formatCode>
                <c:ptCount val="24"/>
                <c:pt idx="0">
                  <c:v>0.45</c:v>
                </c:pt>
                <c:pt idx="1">
                  <c:v>0.1</c:v>
                </c:pt>
                <c:pt idx="2">
                  <c:v>0.44999999999999996</c:v>
                </c:pt>
                <c:pt idx="3">
                  <c:v>0.16</c:v>
                </c:pt>
                <c:pt idx="4">
                  <c:v>0.59</c:v>
                </c:pt>
                <c:pt idx="5">
                  <c:v>1.8</c:v>
                </c:pt>
                <c:pt idx="6">
                  <c:v>0.02</c:v>
                </c:pt>
                <c:pt idx="7">
                  <c:v>0.98</c:v>
                </c:pt>
                <c:pt idx="8">
                  <c:v>3.5999999999999996</c:v>
                </c:pt>
                <c:pt idx="9">
                  <c:v>0.39</c:v>
                </c:pt>
                <c:pt idx="10">
                  <c:v>0.89</c:v>
                </c:pt>
                <c:pt idx="11">
                  <c:v>19.05</c:v>
                </c:pt>
                <c:pt idx="12">
                  <c:v>2.15</c:v>
                </c:pt>
                <c:pt idx="13">
                  <c:v>22.55</c:v>
                </c:pt>
                <c:pt idx="14">
                  <c:v>13.56</c:v>
                </c:pt>
                <c:pt idx="15">
                  <c:v>3.32</c:v>
                </c:pt>
                <c:pt idx="16">
                  <c:v>3.1399999999999997</c:v>
                </c:pt>
                <c:pt idx="17">
                  <c:v>10.56</c:v>
                </c:pt>
                <c:pt idx="18">
                  <c:v>1.1099999999999999</c:v>
                </c:pt>
                <c:pt idx="19">
                  <c:v>2.23</c:v>
                </c:pt>
                <c:pt idx="20">
                  <c:v>1.62</c:v>
                </c:pt>
                <c:pt idx="21">
                  <c:v>1.54</c:v>
                </c:pt>
                <c:pt idx="22">
                  <c:v>0.59000000000000008</c:v>
                </c:pt>
                <c:pt idx="23">
                  <c:v>9.15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529-461C-A2AE-6E3E0B146FC3}"/>
            </c:ext>
          </c:extLst>
        </c:ser>
        <c:ser>
          <c:idx val="4"/>
          <c:order val="3"/>
          <c:tx>
            <c:strRef>
              <c:f>Hoja1!$AB$1</c:f>
              <c:strCache>
                <c:ptCount val="1"/>
                <c:pt idx="0">
                  <c:v>may-17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Hoja1!$AB$2:$AB$25</c:f>
              <c:numCache>
                <c:formatCode>0.0</c:formatCode>
                <c:ptCount val="24"/>
                <c:pt idx="0">
                  <c:v>1.57</c:v>
                </c:pt>
                <c:pt idx="1">
                  <c:v>0.16999999999999998</c:v>
                </c:pt>
                <c:pt idx="2">
                  <c:v>0.28999999999999998</c:v>
                </c:pt>
                <c:pt idx="3">
                  <c:v>0.16999999999999998</c:v>
                </c:pt>
                <c:pt idx="4">
                  <c:v>1.52</c:v>
                </c:pt>
                <c:pt idx="5">
                  <c:v>1.6400000000000001</c:v>
                </c:pt>
                <c:pt idx="6">
                  <c:v>1.04</c:v>
                </c:pt>
                <c:pt idx="7">
                  <c:v>4.84</c:v>
                </c:pt>
                <c:pt idx="8">
                  <c:v>11.690000000000001</c:v>
                </c:pt>
                <c:pt idx="9">
                  <c:v>1.07</c:v>
                </c:pt>
                <c:pt idx="10">
                  <c:v>6.21</c:v>
                </c:pt>
                <c:pt idx="11">
                  <c:v>3.73</c:v>
                </c:pt>
                <c:pt idx="12">
                  <c:v>3.57</c:v>
                </c:pt>
                <c:pt idx="13">
                  <c:v>10.120000000000001</c:v>
                </c:pt>
                <c:pt idx="14">
                  <c:v>32.54</c:v>
                </c:pt>
                <c:pt idx="15">
                  <c:v>4.04</c:v>
                </c:pt>
                <c:pt idx="16">
                  <c:v>2.1100000000000003</c:v>
                </c:pt>
                <c:pt idx="17">
                  <c:v>3.34</c:v>
                </c:pt>
                <c:pt idx="18">
                  <c:v>0.63</c:v>
                </c:pt>
                <c:pt idx="19">
                  <c:v>0.59000000000000008</c:v>
                </c:pt>
                <c:pt idx="20">
                  <c:v>1.08</c:v>
                </c:pt>
                <c:pt idx="21">
                  <c:v>2.02</c:v>
                </c:pt>
                <c:pt idx="22">
                  <c:v>1.3</c:v>
                </c:pt>
                <c:pt idx="23">
                  <c:v>4.7199999999999989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529-461C-A2AE-6E3E0B146FC3}"/>
            </c:ext>
          </c:extLst>
        </c:ser>
        <c:ser>
          <c:idx val="5"/>
          <c:order val="4"/>
          <c:tx>
            <c:strRef>
              <c:f>Hoja1!$AC$1</c:f>
              <c:strCache>
                <c:ptCount val="1"/>
                <c:pt idx="0">
                  <c:v>jun-17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Hoja1!$AC$2:$AC$25</c:f>
              <c:numCache>
                <c:formatCode>0.0</c:formatCode>
                <c:ptCount val="24"/>
                <c:pt idx="0">
                  <c:v>0.46</c:v>
                </c:pt>
                <c:pt idx="1">
                  <c:v>0</c:v>
                </c:pt>
                <c:pt idx="2">
                  <c:v>0.09</c:v>
                </c:pt>
                <c:pt idx="3">
                  <c:v>0.12000000000000001</c:v>
                </c:pt>
                <c:pt idx="4">
                  <c:v>0.35000000000000003</c:v>
                </c:pt>
                <c:pt idx="5">
                  <c:v>0.2</c:v>
                </c:pt>
                <c:pt idx="6">
                  <c:v>0.21000000000000002</c:v>
                </c:pt>
                <c:pt idx="7">
                  <c:v>0.49</c:v>
                </c:pt>
                <c:pt idx="8">
                  <c:v>0.17</c:v>
                </c:pt>
                <c:pt idx="9">
                  <c:v>0.29000000000000004</c:v>
                </c:pt>
                <c:pt idx="10">
                  <c:v>0.71</c:v>
                </c:pt>
                <c:pt idx="11">
                  <c:v>2.66</c:v>
                </c:pt>
                <c:pt idx="12">
                  <c:v>0.94</c:v>
                </c:pt>
                <c:pt idx="13">
                  <c:v>3.22</c:v>
                </c:pt>
                <c:pt idx="14">
                  <c:v>3.1500000000000004</c:v>
                </c:pt>
                <c:pt idx="15">
                  <c:v>1.3599999999999999</c:v>
                </c:pt>
                <c:pt idx="16">
                  <c:v>21.82</c:v>
                </c:pt>
                <c:pt idx="17">
                  <c:v>39.209999999999994</c:v>
                </c:pt>
                <c:pt idx="18">
                  <c:v>2.5299999999999998</c:v>
                </c:pt>
                <c:pt idx="19">
                  <c:v>4.09</c:v>
                </c:pt>
                <c:pt idx="20">
                  <c:v>1.74</c:v>
                </c:pt>
                <c:pt idx="21">
                  <c:v>2.5500000000000003</c:v>
                </c:pt>
                <c:pt idx="22">
                  <c:v>1.1000000000000001</c:v>
                </c:pt>
                <c:pt idx="23">
                  <c:v>12.549999999999997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529-461C-A2AE-6E3E0B146FC3}"/>
            </c:ext>
          </c:extLst>
        </c:ser>
        <c:ser>
          <c:idx val="6"/>
          <c:order val="5"/>
          <c:tx>
            <c:strRef>
              <c:f>Hoja1!$AD$1</c:f>
              <c:strCache>
                <c:ptCount val="1"/>
                <c:pt idx="0">
                  <c:v>jul-17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Hoja1!$AD$2:$AD$25</c:f>
              <c:numCache>
                <c:formatCode>0.0</c:formatCode>
                <c:ptCount val="24"/>
                <c:pt idx="0">
                  <c:v>0.63</c:v>
                </c:pt>
                <c:pt idx="1">
                  <c:v>0.28000000000000003</c:v>
                </c:pt>
                <c:pt idx="2">
                  <c:v>0.15</c:v>
                </c:pt>
                <c:pt idx="3">
                  <c:v>0.28000000000000003</c:v>
                </c:pt>
                <c:pt idx="4">
                  <c:v>0.33</c:v>
                </c:pt>
                <c:pt idx="5">
                  <c:v>0.03</c:v>
                </c:pt>
                <c:pt idx="6">
                  <c:v>0.04</c:v>
                </c:pt>
                <c:pt idx="7">
                  <c:v>0.15000000000000002</c:v>
                </c:pt>
                <c:pt idx="8">
                  <c:v>0.51</c:v>
                </c:pt>
                <c:pt idx="9">
                  <c:v>0.06</c:v>
                </c:pt>
                <c:pt idx="10">
                  <c:v>0.49</c:v>
                </c:pt>
                <c:pt idx="11">
                  <c:v>1.85</c:v>
                </c:pt>
                <c:pt idx="12">
                  <c:v>0.78</c:v>
                </c:pt>
                <c:pt idx="13">
                  <c:v>5.03</c:v>
                </c:pt>
                <c:pt idx="14">
                  <c:v>0.66999999999999993</c:v>
                </c:pt>
                <c:pt idx="15">
                  <c:v>0.72</c:v>
                </c:pt>
                <c:pt idx="16">
                  <c:v>21.39</c:v>
                </c:pt>
                <c:pt idx="17">
                  <c:v>10.07</c:v>
                </c:pt>
                <c:pt idx="18">
                  <c:v>10.379999999999999</c:v>
                </c:pt>
                <c:pt idx="19">
                  <c:v>24.669999999999998</c:v>
                </c:pt>
                <c:pt idx="20">
                  <c:v>2.44</c:v>
                </c:pt>
                <c:pt idx="21">
                  <c:v>3.28</c:v>
                </c:pt>
                <c:pt idx="22">
                  <c:v>1.3900000000000001</c:v>
                </c:pt>
                <c:pt idx="23">
                  <c:v>14.4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529-461C-A2AE-6E3E0B146FC3}"/>
            </c:ext>
          </c:extLst>
        </c:ser>
        <c:ser>
          <c:idx val="7"/>
          <c:order val="6"/>
          <c:tx>
            <c:strRef>
              <c:f>Hoja1!$AE$1</c:f>
              <c:strCache>
                <c:ptCount val="1"/>
                <c:pt idx="0">
                  <c:v>ago-17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Hoja1!$AE$2:$AE$25</c:f>
              <c:numCache>
                <c:formatCode>0.0</c:formatCode>
                <c:ptCount val="24"/>
                <c:pt idx="0">
                  <c:v>0.44000000000000006</c:v>
                </c:pt>
                <c:pt idx="1">
                  <c:v>0.04</c:v>
                </c:pt>
                <c:pt idx="2">
                  <c:v>0.14000000000000001</c:v>
                </c:pt>
                <c:pt idx="3">
                  <c:v>0.09</c:v>
                </c:pt>
                <c:pt idx="4">
                  <c:v>0.46</c:v>
                </c:pt>
                <c:pt idx="5">
                  <c:v>0.2</c:v>
                </c:pt>
                <c:pt idx="6">
                  <c:v>0.24</c:v>
                </c:pt>
                <c:pt idx="7">
                  <c:v>0.03</c:v>
                </c:pt>
                <c:pt idx="8">
                  <c:v>0.27999999999999997</c:v>
                </c:pt>
                <c:pt idx="9">
                  <c:v>0.21</c:v>
                </c:pt>
                <c:pt idx="10">
                  <c:v>0.11</c:v>
                </c:pt>
                <c:pt idx="11">
                  <c:v>1.32</c:v>
                </c:pt>
                <c:pt idx="12">
                  <c:v>0.26</c:v>
                </c:pt>
                <c:pt idx="13">
                  <c:v>2.36</c:v>
                </c:pt>
                <c:pt idx="14">
                  <c:v>0.96</c:v>
                </c:pt>
                <c:pt idx="15">
                  <c:v>1.57</c:v>
                </c:pt>
                <c:pt idx="16">
                  <c:v>20.41</c:v>
                </c:pt>
                <c:pt idx="17">
                  <c:v>6.43</c:v>
                </c:pt>
                <c:pt idx="18">
                  <c:v>26.1</c:v>
                </c:pt>
                <c:pt idx="19">
                  <c:v>16.68</c:v>
                </c:pt>
                <c:pt idx="20">
                  <c:v>1.77</c:v>
                </c:pt>
                <c:pt idx="21">
                  <c:v>2.41</c:v>
                </c:pt>
                <c:pt idx="22">
                  <c:v>0.59000000000000008</c:v>
                </c:pt>
                <c:pt idx="23">
                  <c:v>16.919999999999998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529-461C-A2AE-6E3E0B146FC3}"/>
            </c:ext>
          </c:extLst>
        </c:ser>
        <c:ser>
          <c:idx val="8"/>
          <c:order val="7"/>
          <c:tx>
            <c:strRef>
              <c:f>Hoja1!$AF$1</c:f>
              <c:strCache>
                <c:ptCount val="1"/>
                <c:pt idx="0">
                  <c:v>sep-17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Hoja1!$AF$2:$AF$25</c:f>
              <c:numCache>
                <c:formatCode>0.0</c:formatCode>
                <c:ptCount val="24"/>
                <c:pt idx="0">
                  <c:v>0.86</c:v>
                </c:pt>
                <c:pt idx="1">
                  <c:v>0.1</c:v>
                </c:pt>
                <c:pt idx="2">
                  <c:v>0.13</c:v>
                </c:pt>
                <c:pt idx="3">
                  <c:v>7.0000000000000007E-2</c:v>
                </c:pt>
                <c:pt idx="4">
                  <c:v>0.42</c:v>
                </c:pt>
                <c:pt idx="5">
                  <c:v>0</c:v>
                </c:pt>
                <c:pt idx="6">
                  <c:v>0.23</c:v>
                </c:pt>
                <c:pt idx="7">
                  <c:v>0</c:v>
                </c:pt>
                <c:pt idx="8">
                  <c:v>0.22</c:v>
                </c:pt>
                <c:pt idx="9">
                  <c:v>0.2</c:v>
                </c:pt>
                <c:pt idx="10">
                  <c:v>0.11</c:v>
                </c:pt>
                <c:pt idx="11">
                  <c:v>2.02</c:v>
                </c:pt>
                <c:pt idx="12">
                  <c:v>0.2</c:v>
                </c:pt>
                <c:pt idx="13">
                  <c:v>2.0499999999999998</c:v>
                </c:pt>
                <c:pt idx="14">
                  <c:v>0.33</c:v>
                </c:pt>
                <c:pt idx="15">
                  <c:v>4.53</c:v>
                </c:pt>
                <c:pt idx="16">
                  <c:v>18.41</c:v>
                </c:pt>
                <c:pt idx="17">
                  <c:v>6.51</c:v>
                </c:pt>
                <c:pt idx="18">
                  <c:v>41.610000000000007</c:v>
                </c:pt>
                <c:pt idx="19">
                  <c:v>5.78</c:v>
                </c:pt>
                <c:pt idx="20">
                  <c:v>1.76</c:v>
                </c:pt>
                <c:pt idx="21">
                  <c:v>2.6900000000000004</c:v>
                </c:pt>
                <c:pt idx="22">
                  <c:v>1</c:v>
                </c:pt>
                <c:pt idx="23">
                  <c:v>10.76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529-461C-A2AE-6E3E0B146FC3}"/>
            </c:ext>
          </c:extLst>
        </c:ser>
        <c:ser>
          <c:idx val="9"/>
          <c:order val="8"/>
          <c:tx>
            <c:strRef>
              <c:f>Hoja1!$AG$1</c:f>
              <c:strCache>
                <c:ptCount val="1"/>
                <c:pt idx="0">
                  <c:v>oct-17</c:v>
                </c:pt>
              </c:strCache>
            </c:strRef>
          </c:tx>
          <c:spPr>
            <a:ln w="15875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Hoja1!$AG$2:$AG$25</c:f>
              <c:numCache>
                <c:formatCode>0.0</c:formatCode>
                <c:ptCount val="24"/>
                <c:pt idx="0">
                  <c:v>0.19</c:v>
                </c:pt>
                <c:pt idx="1">
                  <c:v>0.49</c:v>
                </c:pt>
                <c:pt idx="2">
                  <c:v>0.28000000000000003</c:v>
                </c:pt>
                <c:pt idx="3">
                  <c:v>0.68</c:v>
                </c:pt>
                <c:pt idx="4">
                  <c:v>0.63</c:v>
                </c:pt>
                <c:pt idx="5">
                  <c:v>7.0000000000000007E-2</c:v>
                </c:pt>
                <c:pt idx="6">
                  <c:v>0.28000000000000003</c:v>
                </c:pt>
                <c:pt idx="7">
                  <c:v>7.0000000000000007E-2</c:v>
                </c:pt>
                <c:pt idx="8">
                  <c:v>0.1</c:v>
                </c:pt>
                <c:pt idx="9">
                  <c:v>0</c:v>
                </c:pt>
                <c:pt idx="10">
                  <c:v>0.73</c:v>
                </c:pt>
                <c:pt idx="11">
                  <c:v>1.42</c:v>
                </c:pt>
                <c:pt idx="12">
                  <c:v>0.57000000000000006</c:v>
                </c:pt>
                <c:pt idx="13">
                  <c:v>1.8699999999999999</c:v>
                </c:pt>
                <c:pt idx="14">
                  <c:v>0.48000000000000004</c:v>
                </c:pt>
                <c:pt idx="15">
                  <c:v>4.1400000000000006</c:v>
                </c:pt>
                <c:pt idx="16">
                  <c:v>5.17</c:v>
                </c:pt>
                <c:pt idx="17">
                  <c:v>9.3999999999999986</c:v>
                </c:pt>
                <c:pt idx="18">
                  <c:v>36.949999999999996</c:v>
                </c:pt>
                <c:pt idx="19">
                  <c:v>7.3900000000000006</c:v>
                </c:pt>
                <c:pt idx="20">
                  <c:v>3.21</c:v>
                </c:pt>
                <c:pt idx="21">
                  <c:v>3.7199999999999998</c:v>
                </c:pt>
                <c:pt idx="22">
                  <c:v>1.3699999999999999</c:v>
                </c:pt>
                <c:pt idx="23">
                  <c:v>20.779999999999994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529-461C-A2AE-6E3E0B146FC3}"/>
            </c:ext>
          </c:extLst>
        </c:ser>
        <c:ser>
          <c:idx val="10"/>
          <c:order val="9"/>
          <c:tx>
            <c:strRef>
              <c:f>Hoja1!$AH$1</c:f>
              <c:strCache>
                <c:ptCount val="1"/>
                <c:pt idx="0">
                  <c:v>nov-17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Hoja1!$AH$2:$AH$25</c:f>
              <c:numCache>
                <c:formatCode>0.0</c:formatCode>
                <c:ptCount val="24"/>
                <c:pt idx="0">
                  <c:v>1.3299999999999998</c:v>
                </c:pt>
                <c:pt idx="1">
                  <c:v>0.26</c:v>
                </c:pt>
                <c:pt idx="2">
                  <c:v>0.26</c:v>
                </c:pt>
                <c:pt idx="3">
                  <c:v>0.43</c:v>
                </c:pt>
                <c:pt idx="4">
                  <c:v>0.11000000000000001</c:v>
                </c:pt>
                <c:pt idx="5">
                  <c:v>0.08</c:v>
                </c:pt>
                <c:pt idx="6">
                  <c:v>0.44999999999999996</c:v>
                </c:pt>
                <c:pt idx="7">
                  <c:v>0.24</c:v>
                </c:pt>
                <c:pt idx="8">
                  <c:v>0.32</c:v>
                </c:pt>
                <c:pt idx="9">
                  <c:v>0.52</c:v>
                </c:pt>
                <c:pt idx="10">
                  <c:v>0.75</c:v>
                </c:pt>
                <c:pt idx="11">
                  <c:v>1.76</c:v>
                </c:pt>
                <c:pt idx="12">
                  <c:v>0.03</c:v>
                </c:pt>
                <c:pt idx="13">
                  <c:v>2.62</c:v>
                </c:pt>
                <c:pt idx="14">
                  <c:v>0.87999999999999989</c:v>
                </c:pt>
                <c:pt idx="15">
                  <c:v>6.05</c:v>
                </c:pt>
                <c:pt idx="16">
                  <c:v>6.32</c:v>
                </c:pt>
                <c:pt idx="17">
                  <c:v>8.43</c:v>
                </c:pt>
                <c:pt idx="18">
                  <c:v>37.61</c:v>
                </c:pt>
                <c:pt idx="19">
                  <c:v>10.43</c:v>
                </c:pt>
                <c:pt idx="20">
                  <c:v>3.21</c:v>
                </c:pt>
                <c:pt idx="21">
                  <c:v>2.61</c:v>
                </c:pt>
                <c:pt idx="22">
                  <c:v>2.33</c:v>
                </c:pt>
                <c:pt idx="23">
                  <c:v>12.990000000000002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529-461C-A2AE-6E3E0B146FC3}"/>
            </c:ext>
          </c:extLst>
        </c:ser>
        <c:ser>
          <c:idx val="11"/>
          <c:order val="10"/>
          <c:tx>
            <c:strRef>
              <c:f>Hoja1!$AI$1</c:f>
              <c:strCache>
                <c:ptCount val="1"/>
                <c:pt idx="0">
                  <c:v>dic-17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Hoja1!$AI$2:$AI$25</c:f>
              <c:numCache>
                <c:formatCode>0.0</c:formatCode>
                <c:ptCount val="24"/>
                <c:pt idx="0">
                  <c:v>2.02</c:v>
                </c:pt>
                <c:pt idx="1">
                  <c:v>0.23</c:v>
                </c:pt>
                <c:pt idx="2">
                  <c:v>0.68</c:v>
                </c:pt>
                <c:pt idx="3">
                  <c:v>0.2</c:v>
                </c:pt>
                <c:pt idx="4">
                  <c:v>0.48</c:v>
                </c:pt>
                <c:pt idx="5">
                  <c:v>0.05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0.3</c:v>
                </c:pt>
                <c:pt idx="9">
                  <c:v>0</c:v>
                </c:pt>
                <c:pt idx="10">
                  <c:v>0.28000000000000003</c:v>
                </c:pt>
                <c:pt idx="11">
                  <c:v>1.74</c:v>
                </c:pt>
                <c:pt idx="12">
                  <c:v>0.39</c:v>
                </c:pt>
                <c:pt idx="13">
                  <c:v>1.1300000000000001</c:v>
                </c:pt>
                <c:pt idx="14">
                  <c:v>1.36</c:v>
                </c:pt>
                <c:pt idx="15">
                  <c:v>7.1</c:v>
                </c:pt>
                <c:pt idx="16">
                  <c:v>6.5100000000000007</c:v>
                </c:pt>
                <c:pt idx="17">
                  <c:v>8.69</c:v>
                </c:pt>
                <c:pt idx="18">
                  <c:v>34.82</c:v>
                </c:pt>
                <c:pt idx="19">
                  <c:v>9.0300000000000011</c:v>
                </c:pt>
                <c:pt idx="20">
                  <c:v>3.12</c:v>
                </c:pt>
                <c:pt idx="21">
                  <c:v>4.3099999999999996</c:v>
                </c:pt>
                <c:pt idx="22">
                  <c:v>1.31</c:v>
                </c:pt>
                <c:pt idx="23">
                  <c:v>15.949999999999998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529-461C-A2AE-6E3E0B146FC3}"/>
            </c:ext>
          </c:extLst>
        </c:ser>
        <c:ser>
          <c:idx val="12"/>
          <c:order val="11"/>
          <c:tx>
            <c:strRef>
              <c:f>Hoja1!$AJ$1</c:f>
              <c:strCache>
                <c:ptCount val="1"/>
                <c:pt idx="0">
                  <c:v>ene-18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Hoja1!$AJ$2:$AJ$25</c:f>
              <c:numCache>
                <c:formatCode>0.0</c:formatCode>
                <c:ptCount val="24"/>
                <c:pt idx="0">
                  <c:v>1.07</c:v>
                </c:pt>
                <c:pt idx="1">
                  <c:v>0.28000000000000003</c:v>
                </c:pt>
                <c:pt idx="2">
                  <c:v>0.51</c:v>
                </c:pt>
                <c:pt idx="3">
                  <c:v>0.31000000000000005</c:v>
                </c:pt>
                <c:pt idx="4">
                  <c:v>0.15</c:v>
                </c:pt>
                <c:pt idx="5">
                  <c:v>7.0000000000000007E-2</c:v>
                </c:pt>
                <c:pt idx="6">
                  <c:v>0</c:v>
                </c:pt>
                <c:pt idx="7">
                  <c:v>0.34</c:v>
                </c:pt>
                <c:pt idx="8">
                  <c:v>7.82</c:v>
                </c:pt>
                <c:pt idx="9">
                  <c:v>7.0000000000000007E-2</c:v>
                </c:pt>
                <c:pt idx="10">
                  <c:v>0.42</c:v>
                </c:pt>
                <c:pt idx="11">
                  <c:v>1.88</c:v>
                </c:pt>
                <c:pt idx="12">
                  <c:v>0.73</c:v>
                </c:pt>
                <c:pt idx="13">
                  <c:v>2.21</c:v>
                </c:pt>
                <c:pt idx="14">
                  <c:v>3.48</c:v>
                </c:pt>
                <c:pt idx="15">
                  <c:v>1.24</c:v>
                </c:pt>
                <c:pt idx="16">
                  <c:v>9.4799999999999986</c:v>
                </c:pt>
                <c:pt idx="17">
                  <c:v>9.1100000000000012</c:v>
                </c:pt>
                <c:pt idx="18">
                  <c:v>30.220000000000002</c:v>
                </c:pt>
                <c:pt idx="19">
                  <c:v>7.89</c:v>
                </c:pt>
                <c:pt idx="20">
                  <c:v>2.5199999999999996</c:v>
                </c:pt>
                <c:pt idx="21">
                  <c:v>3.13</c:v>
                </c:pt>
                <c:pt idx="22">
                  <c:v>0.69</c:v>
                </c:pt>
                <c:pt idx="23">
                  <c:v>16.359999999999996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8D-45F7-8BAF-E06CCC137BF0}"/>
            </c:ext>
          </c:extLst>
        </c:ser>
        <c:ser>
          <c:idx val="13"/>
          <c:order val="12"/>
          <c:tx>
            <c:strRef>
              <c:f>Hoja1!$AK$1</c:f>
              <c:strCache>
                <c:ptCount val="1"/>
                <c:pt idx="0">
                  <c:v>feb-18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Hoja1!$A$2:$A$25</c:f>
              <c:strCache>
                <c:ptCount val="24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Mas de 4,50</c:v>
                </c:pt>
              </c:strCache>
            </c:strRef>
          </c:cat>
          <c:val>
            <c:numRef>
              <c:f>Hoja1!$AK$2:$AK$25</c:f>
              <c:numCache>
                <c:formatCode>0.0</c:formatCode>
                <c:ptCount val="24"/>
                <c:pt idx="0">
                  <c:v>0.75</c:v>
                </c:pt>
                <c:pt idx="1">
                  <c:v>0.33</c:v>
                </c:pt>
                <c:pt idx="2">
                  <c:v>0.09</c:v>
                </c:pt>
                <c:pt idx="3">
                  <c:v>0.47</c:v>
                </c:pt>
                <c:pt idx="4">
                  <c:v>0.58000000000000007</c:v>
                </c:pt>
                <c:pt idx="5">
                  <c:v>0.1</c:v>
                </c:pt>
                <c:pt idx="6">
                  <c:v>0.35</c:v>
                </c:pt>
                <c:pt idx="7">
                  <c:v>0.55000000000000004</c:v>
                </c:pt>
                <c:pt idx="8">
                  <c:v>0.33</c:v>
                </c:pt>
                <c:pt idx="9">
                  <c:v>0</c:v>
                </c:pt>
                <c:pt idx="10">
                  <c:v>0.49</c:v>
                </c:pt>
                <c:pt idx="11">
                  <c:v>1.88</c:v>
                </c:pt>
                <c:pt idx="12">
                  <c:v>0.54</c:v>
                </c:pt>
                <c:pt idx="13">
                  <c:v>4.28</c:v>
                </c:pt>
                <c:pt idx="14">
                  <c:v>3.3400000000000003</c:v>
                </c:pt>
                <c:pt idx="15">
                  <c:v>3.57</c:v>
                </c:pt>
                <c:pt idx="16">
                  <c:v>8.620000000000001</c:v>
                </c:pt>
                <c:pt idx="17">
                  <c:v>11.79</c:v>
                </c:pt>
                <c:pt idx="18">
                  <c:v>34.940000000000005</c:v>
                </c:pt>
                <c:pt idx="19">
                  <c:v>5.8599999999999994</c:v>
                </c:pt>
                <c:pt idx="20">
                  <c:v>3.2800000000000002</c:v>
                </c:pt>
                <c:pt idx="21">
                  <c:v>2.25</c:v>
                </c:pt>
                <c:pt idx="22">
                  <c:v>1.02</c:v>
                </c:pt>
                <c:pt idx="23">
                  <c:v>14.620000000000001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8D-45F7-8BAF-E06CCC137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51808"/>
        <c:axId val="6096000"/>
      </c:lineChart>
      <c:catAx>
        <c:axId val="21351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096000"/>
        <c:crossesAt val="0"/>
        <c:auto val="1"/>
        <c:lblAlgn val="ctr"/>
        <c:lblOffset val="100"/>
        <c:noMultiLvlLbl val="0"/>
      </c:catAx>
      <c:valAx>
        <c:axId val="609600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21351808"/>
        <c:crosses val="autoZero"/>
        <c:crossBetween val="between"/>
      </c:valAx>
      <c:dTable>
        <c:showHorzBorder val="0"/>
        <c:showVertBorder val="1"/>
        <c:showOutline val="1"/>
        <c:showKeys val="1"/>
        <c:spPr>
          <a:ln cmpd="dbl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 rtl="0">
              <a:defRPr sz="740" b="1">
                <a:latin typeface="+mj-lt"/>
                <a:cs typeface="Arial" pitchFamily="34" charset="0"/>
              </a:defRPr>
            </a:pPr>
            <a:endParaRPr lang="es-E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7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36329833770763E-2"/>
          <c:y val="4.6519731358180473E-2"/>
          <c:w val="0.90476377952755915"/>
          <c:h val="0.51405207224017491"/>
        </c:manualLayout>
      </c:layout>
      <c:lineChart>
        <c:grouping val="standar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feb-17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Hoja1!$C$2:$C$37</c:f>
              <c:numCache>
                <c:formatCode>0.0</c:formatCode>
                <c:ptCount val="36"/>
                <c:pt idx="0">
                  <c:v>0.83000000000000007</c:v>
                </c:pt>
                <c:pt idx="1">
                  <c:v>0</c:v>
                </c:pt>
                <c:pt idx="2">
                  <c:v>0.26</c:v>
                </c:pt>
                <c:pt idx="3">
                  <c:v>0.76</c:v>
                </c:pt>
                <c:pt idx="4">
                  <c:v>0</c:v>
                </c:pt>
                <c:pt idx="5">
                  <c:v>0</c:v>
                </c:pt>
                <c:pt idx="6">
                  <c:v>0.49</c:v>
                </c:pt>
                <c:pt idx="7">
                  <c:v>0.26</c:v>
                </c:pt>
                <c:pt idx="8">
                  <c:v>0.33</c:v>
                </c:pt>
                <c:pt idx="9">
                  <c:v>2.82</c:v>
                </c:pt>
                <c:pt idx="10">
                  <c:v>1.01</c:v>
                </c:pt>
                <c:pt idx="11">
                  <c:v>12.510000000000002</c:v>
                </c:pt>
                <c:pt idx="12">
                  <c:v>29.220000000000002</c:v>
                </c:pt>
                <c:pt idx="13">
                  <c:v>3.3000000000000003</c:v>
                </c:pt>
                <c:pt idx="14">
                  <c:v>15.690000000000001</c:v>
                </c:pt>
                <c:pt idx="15">
                  <c:v>7.8000000000000007</c:v>
                </c:pt>
                <c:pt idx="16">
                  <c:v>2.08</c:v>
                </c:pt>
                <c:pt idx="17">
                  <c:v>3.42</c:v>
                </c:pt>
                <c:pt idx="18">
                  <c:v>0.67</c:v>
                </c:pt>
                <c:pt idx="19">
                  <c:v>0.9</c:v>
                </c:pt>
                <c:pt idx="20">
                  <c:v>2.59</c:v>
                </c:pt>
                <c:pt idx="21">
                  <c:v>5.63</c:v>
                </c:pt>
                <c:pt idx="22">
                  <c:v>0</c:v>
                </c:pt>
                <c:pt idx="23">
                  <c:v>0.13</c:v>
                </c:pt>
                <c:pt idx="24">
                  <c:v>7.0000000000000007E-2</c:v>
                </c:pt>
                <c:pt idx="25">
                  <c:v>0</c:v>
                </c:pt>
                <c:pt idx="26">
                  <c:v>0.79999999999999993</c:v>
                </c:pt>
                <c:pt idx="27">
                  <c:v>1.58</c:v>
                </c:pt>
                <c:pt idx="28">
                  <c:v>0</c:v>
                </c:pt>
                <c:pt idx="29">
                  <c:v>0</c:v>
                </c:pt>
                <c:pt idx="30">
                  <c:v>0.47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2.88</c:v>
                </c:pt>
                <c:pt idx="35">
                  <c:v>3.4999999999999996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DA-4E8E-B8E8-218F5C28510D}"/>
            </c:ext>
          </c:extLst>
        </c:ser>
        <c:ser>
          <c:idx val="2"/>
          <c:order val="1"/>
          <c:tx>
            <c:strRef>
              <c:f>Hoja1!$D$1</c:f>
              <c:strCache>
                <c:ptCount val="1"/>
                <c:pt idx="0">
                  <c:v>mar-17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Hoja1!$D$2:$D$37</c:f>
              <c:numCache>
                <c:formatCode>0.0</c:formatCode>
                <c:ptCount val="36"/>
                <c:pt idx="0">
                  <c:v>1.03</c:v>
                </c:pt>
                <c:pt idx="1">
                  <c:v>0</c:v>
                </c:pt>
                <c:pt idx="2">
                  <c:v>0.81</c:v>
                </c:pt>
                <c:pt idx="3">
                  <c:v>0.69000000000000006</c:v>
                </c:pt>
                <c:pt idx="4">
                  <c:v>0</c:v>
                </c:pt>
                <c:pt idx="5">
                  <c:v>0.08</c:v>
                </c:pt>
                <c:pt idx="6">
                  <c:v>1.1300000000000001</c:v>
                </c:pt>
                <c:pt idx="7">
                  <c:v>0.62</c:v>
                </c:pt>
                <c:pt idx="8">
                  <c:v>0.76</c:v>
                </c:pt>
                <c:pt idx="9">
                  <c:v>4.0999999999999996</c:v>
                </c:pt>
                <c:pt idx="10">
                  <c:v>1.01</c:v>
                </c:pt>
                <c:pt idx="11">
                  <c:v>0.3</c:v>
                </c:pt>
                <c:pt idx="12">
                  <c:v>35.299999999999997</c:v>
                </c:pt>
                <c:pt idx="13">
                  <c:v>3.5300000000000002</c:v>
                </c:pt>
                <c:pt idx="14">
                  <c:v>15.64</c:v>
                </c:pt>
                <c:pt idx="15">
                  <c:v>1.21</c:v>
                </c:pt>
                <c:pt idx="16">
                  <c:v>1.58</c:v>
                </c:pt>
                <c:pt idx="17">
                  <c:v>15.879999999999999</c:v>
                </c:pt>
                <c:pt idx="18">
                  <c:v>0.21</c:v>
                </c:pt>
                <c:pt idx="19">
                  <c:v>1.49</c:v>
                </c:pt>
                <c:pt idx="20">
                  <c:v>1.05</c:v>
                </c:pt>
                <c:pt idx="21">
                  <c:v>5.16</c:v>
                </c:pt>
                <c:pt idx="22">
                  <c:v>0.3</c:v>
                </c:pt>
                <c:pt idx="23">
                  <c:v>1.31</c:v>
                </c:pt>
                <c:pt idx="24">
                  <c:v>0.4</c:v>
                </c:pt>
                <c:pt idx="25">
                  <c:v>0.21</c:v>
                </c:pt>
                <c:pt idx="26">
                  <c:v>0</c:v>
                </c:pt>
                <c:pt idx="27">
                  <c:v>0.98</c:v>
                </c:pt>
                <c:pt idx="28">
                  <c:v>0</c:v>
                </c:pt>
                <c:pt idx="29">
                  <c:v>1.4</c:v>
                </c:pt>
                <c:pt idx="30">
                  <c:v>0.18</c:v>
                </c:pt>
                <c:pt idx="31">
                  <c:v>0.12</c:v>
                </c:pt>
                <c:pt idx="32">
                  <c:v>0.25</c:v>
                </c:pt>
                <c:pt idx="33">
                  <c:v>0.16</c:v>
                </c:pt>
                <c:pt idx="34">
                  <c:v>0.7</c:v>
                </c:pt>
                <c:pt idx="35">
                  <c:v>2.41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DA-4E8E-B8E8-218F5C28510D}"/>
            </c:ext>
          </c:extLst>
        </c:ser>
        <c:ser>
          <c:idx val="3"/>
          <c:order val="2"/>
          <c:tx>
            <c:strRef>
              <c:f>Hoja1!$E$1</c:f>
              <c:strCache>
                <c:ptCount val="1"/>
                <c:pt idx="0">
                  <c:v>abr-17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Hoja1!$E$2:$E$37</c:f>
              <c:numCache>
                <c:formatCode>0.0</c:formatCode>
                <c:ptCount val="36"/>
                <c:pt idx="0">
                  <c:v>0.57999999999999996</c:v>
                </c:pt>
                <c:pt idx="1">
                  <c:v>0</c:v>
                </c:pt>
                <c:pt idx="2">
                  <c:v>0.15</c:v>
                </c:pt>
                <c:pt idx="3">
                  <c:v>0.36</c:v>
                </c:pt>
                <c:pt idx="4">
                  <c:v>0</c:v>
                </c:pt>
                <c:pt idx="5">
                  <c:v>0.44999999999999996</c:v>
                </c:pt>
                <c:pt idx="6">
                  <c:v>0</c:v>
                </c:pt>
                <c:pt idx="7">
                  <c:v>0.44</c:v>
                </c:pt>
                <c:pt idx="8">
                  <c:v>0.3</c:v>
                </c:pt>
                <c:pt idx="9">
                  <c:v>2.4500000000000002</c:v>
                </c:pt>
                <c:pt idx="10">
                  <c:v>0.25</c:v>
                </c:pt>
                <c:pt idx="11">
                  <c:v>0.17</c:v>
                </c:pt>
                <c:pt idx="12">
                  <c:v>41.36</c:v>
                </c:pt>
                <c:pt idx="13">
                  <c:v>2.4099999999999997</c:v>
                </c:pt>
                <c:pt idx="14">
                  <c:v>14.24</c:v>
                </c:pt>
                <c:pt idx="15">
                  <c:v>4.33</c:v>
                </c:pt>
                <c:pt idx="16">
                  <c:v>0.95</c:v>
                </c:pt>
                <c:pt idx="17">
                  <c:v>8.0300000000000011</c:v>
                </c:pt>
                <c:pt idx="18">
                  <c:v>2.4</c:v>
                </c:pt>
                <c:pt idx="19">
                  <c:v>7.0600000000000005</c:v>
                </c:pt>
                <c:pt idx="20">
                  <c:v>1.04</c:v>
                </c:pt>
                <c:pt idx="21">
                  <c:v>6.4399999999999995</c:v>
                </c:pt>
                <c:pt idx="22">
                  <c:v>0.13</c:v>
                </c:pt>
                <c:pt idx="23">
                  <c:v>2.68</c:v>
                </c:pt>
                <c:pt idx="24">
                  <c:v>0</c:v>
                </c:pt>
                <c:pt idx="25">
                  <c:v>0.36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0.11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0.12</c:v>
                </c:pt>
                <c:pt idx="34">
                  <c:v>0.31</c:v>
                </c:pt>
                <c:pt idx="35">
                  <c:v>2.8200000000000003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DA-4E8E-B8E8-218F5C28510D}"/>
            </c:ext>
          </c:extLst>
        </c:ser>
        <c:ser>
          <c:idx val="4"/>
          <c:order val="3"/>
          <c:tx>
            <c:strRef>
              <c:f>Hoja1!$F$1</c:f>
              <c:strCache>
                <c:ptCount val="1"/>
                <c:pt idx="0">
                  <c:v>may-17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Hoja1!$F$2:$F$37</c:f>
              <c:numCache>
                <c:formatCode>0.0</c:formatCode>
                <c:ptCount val="36"/>
                <c:pt idx="0">
                  <c:v>2.7099999999999995</c:v>
                </c:pt>
                <c:pt idx="1">
                  <c:v>0</c:v>
                </c:pt>
                <c:pt idx="2">
                  <c:v>0.21</c:v>
                </c:pt>
                <c:pt idx="3">
                  <c:v>0.17</c:v>
                </c:pt>
                <c:pt idx="4">
                  <c:v>1.1100000000000001</c:v>
                </c:pt>
                <c:pt idx="5">
                  <c:v>0.17</c:v>
                </c:pt>
                <c:pt idx="6">
                  <c:v>0</c:v>
                </c:pt>
                <c:pt idx="7">
                  <c:v>1.33</c:v>
                </c:pt>
                <c:pt idx="8">
                  <c:v>0.81</c:v>
                </c:pt>
                <c:pt idx="9">
                  <c:v>2.33</c:v>
                </c:pt>
                <c:pt idx="10">
                  <c:v>5.4</c:v>
                </c:pt>
                <c:pt idx="11">
                  <c:v>2.44</c:v>
                </c:pt>
                <c:pt idx="12">
                  <c:v>5.37</c:v>
                </c:pt>
                <c:pt idx="13">
                  <c:v>15.81</c:v>
                </c:pt>
                <c:pt idx="14">
                  <c:v>13.09</c:v>
                </c:pt>
                <c:pt idx="15">
                  <c:v>25.56</c:v>
                </c:pt>
                <c:pt idx="16">
                  <c:v>1.1400000000000001</c:v>
                </c:pt>
                <c:pt idx="17">
                  <c:v>2.4299999999999997</c:v>
                </c:pt>
                <c:pt idx="18">
                  <c:v>5.01</c:v>
                </c:pt>
                <c:pt idx="19">
                  <c:v>0.28000000000000003</c:v>
                </c:pt>
                <c:pt idx="20">
                  <c:v>0.28999999999999998</c:v>
                </c:pt>
                <c:pt idx="21">
                  <c:v>0.15</c:v>
                </c:pt>
                <c:pt idx="22">
                  <c:v>0.26</c:v>
                </c:pt>
                <c:pt idx="23">
                  <c:v>0</c:v>
                </c:pt>
                <c:pt idx="24">
                  <c:v>0</c:v>
                </c:pt>
                <c:pt idx="25">
                  <c:v>0.36</c:v>
                </c:pt>
                <c:pt idx="26">
                  <c:v>0</c:v>
                </c:pt>
                <c:pt idx="27">
                  <c:v>6.78</c:v>
                </c:pt>
                <c:pt idx="28">
                  <c:v>0</c:v>
                </c:pt>
                <c:pt idx="29">
                  <c:v>0.44</c:v>
                </c:pt>
                <c:pt idx="30">
                  <c:v>0.21</c:v>
                </c:pt>
                <c:pt idx="31">
                  <c:v>0</c:v>
                </c:pt>
                <c:pt idx="32">
                  <c:v>0</c:v>
                </c:pt>
                <c:pt idx="33">
                  <c:v>2.46</c:v>
                </c:pt>
                <c:pt idx="34">
                  <c:v>0</c:v>
                </c:pt>
                <c:pt idx="35">
                  <c:v>3.69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EDA-4E8E-B8E8-218F5C28510D}"/>
            </c:ext>
          </c:extLst>
        </c:ser>
        <c:ser>
          <c:idx val="5"/>
          <c:order val="4"/>
          <c:tx>
            <c:strRef>
              <c:f>Hoja1!$G$1</c:f>
              <c:strCache>
                <c:ptCount val="1"/>
                <c:pt idx="0">
                  <c:v>jun-17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Hoja1!$G$2:$G$37</c:f>
              <c:numCache>
                <c:formatCode>0.0</c:formatCode>
                <c:ptCount val="36"/>
                <c:pt idx="0">
                  <c:v>1.82</c:v>
                </c:pt>
                <c:pt idx="1">
                  <c:v>0.2</c:v>
                </c:pt>
                <c:pt idx="2">
                  <c:v>0</c:v>
                </c:pt>
                <c:pt idx="3">
                  <c:v>0.8600000000000001</c:v>
                </c:pt>
                <c:pt idx="4">
                  <c:v>0</c:v>
                </c:pt>
                <c:pt idx="5">
                  <c:v>1.1399999999999999</c:v>
                </c:pt>
                <c:pt idx="6">
                  <c:v>0.16</c:v>
                </c:pt>
                <c:pt idx="7">
                  <c:v>0.5</c:v>
                </c:pt>
                <c:pt idx="8">
                  <c:v>2.19</c:v>
                </c:pt>
                <c:pt idx="9">
                  <c:v>0.3</c:v>
                </c:pt>
                <c:pt idx="10">
                  <c:v>0.48</c:v>
                </c:pt>
                <c:pt idx="11">
                  <c:v>0.81</c:v>
                </c:pt>
                <c:pt idx="12">
                  <c:v>0.36</c:v>
                </c:pt>
                <c:pt idx="13">
                  <c:v>1.21</c:v>
                </c:pt>
                <c:pt idx="14">
                  <c:v>7.29</c:v>
                </c:pt>
                <c:pt idx="15">
                  <c:v>0.52</c:v>
                </c:pt>
                <c:pt idx="16">
                  <c:v>0.35</c:v>
                </c:pt>
                <c:pt idx="17">
                  <c:v>6.34</c:v>
                </c:pt>
                <c:pt idx="18">
                  <c:v>16.28</c:v>
                </c:pt>
                <c:pt idx="19">
                  <c:v>32.15</c:v>
                </c:pt>
                <c:pt idx="20">
                  <c:v>7.59</c:v>
                </c:pt>
                <c:pt idx="21">
                  <c:v>1.1599999999999999</c:v>
                </c:pt>
                <c:pt idx="22">
                  <c:v>1.25</c:v>
                </c:pt>
                <c:pt idx="23">
                  <c:v>2.5900000000000003</c:v>
                </c:pt>
                <c:pt idx="24">
                  <c:v>0</c:v>
                </c:pt>
                <c:pt idx="25">
                  <c:v>8.07</c:v>
                </c:pt>
                <c:pt idx="26">
                  <c:v>0.28999999999999998</c:v>
                </c:pt>
                <c:pt idx="27">
                  <c:v>0.82000000000000006</c:v>
                </c:pt>
                <c:pt idx="28">
                  <c:v>0</c:v>
                </c:pt>
                <c:pt idx="29">
                  <c:v>0</c:v>
                </c:pt>
                <c:pt idx="30">
                  <c:v>0.92</c:v>
                </c:pt>
                <c:pt idx="31">
                  <c:v>0.26</c:v>
                </c:pt>
                <c:pt idx="32">
                  <c:v>0</c:v>
                </c:pt>
                <c:pt idx="33">
                  <c:v>0</c:v>
                </c:pt>
                <c:pt idx="34">
                  <c:v>0.57999999999999996</c:v>
                </c:pt>
                <c:pt idx="35">
                  <c:v>3.53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EDA-4E8E-B8E8-218F5C28510D}"/>
            </c:ext>
          </c:extLst>
        </c:ser>
        <c:ser>
          <c:idx val="6"/>
          <c:order val="5"/>
          <c:tx>
            <c:strRef>
              <c:f>Hoja1!$H$1</c:f>
              <c:strCache>
                <c:ptCount val="1"/>
                <c:pt idx="0">
                  <c:v>jul-17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Hoja1!$H$2:$H$37</c:f>
              <c:numCache>
                <c:formatCode>0.0</c:formatCode>
                <c:ptCount val="36"/>
                <c:pt idx="0">
                  <c:v>1.98</c:v>
                </c:pt>
                <c:pt idx="1">
                  <c:v>0</c:v>
                </c:pt>
                <c:pt idx="2">
                  <c:v>0</c:v>
                </c:pt>
                <c:pt idx="3">
                  <c:v>0.17</c:v>
                </c:pt>
                <c:pt idx="4">
                  <c:v>0.23</c:v>
                </c:pt>
                <c:pt idx="5">
                  <c:v>0.44</c:v>
                </c:pt>
                <c:pt idx="6">
                  <c:v>0.1</c:v>
                </c:pt>
                <c:pt idx="7">
                  <c:v>0.15</c:v>
                </c:pt>
                <c:pt idx="8">
                  <c:v>0.87</c:v>
                </c:pt>
                <c:pt idx="9">
                  <c:v>0</c:v>
                </c:pt>
                <c:pt idx="10">
                  <c:v>0</c:v>
                </c:pt>
                <c:pt idx="11">
                  <c:v>0.44</c:v>
                </c:pt>
                <c:pt idx="12">
                  <c:v>0.65999999999999992</c:v>
                </c:pt>
                <c:pt idx="13">
                  <c:v>0.44</c:v>
                </c:pt>
                <c:pt idx="14">
                  <c:v>6.32</c:v>
                </c:pt>
                <c:pt idx="15">
                  <c:v>0</c:v>
                </c:pt>
                <c:pt idx="16">
                  <c:v>0.41</c:v>
                </c:pt>
                <c:pt idx="17">
                  <c:v>9.01</c:v>
                </c:pt>
                <c:pt idx="18">
                  <c:v>3.63</c:v>
                </c:pt>
                <c:pt idx="19">
                  <c:v>8.67</c:v>
                </c:pt>
                <c:pt idx="20">
                  <c:v>40.129999999999995</c:v>
                </c:pt>
                <c:pt idx="21">
                  <c:v>2.97</c:v>
                </c:pt>
                <c:pt idx="22">
                  <c:v>0.4</c:v>
                </c:pt>
                <c:pt idx="23">
                  <c:v>3.51</c:v>
                </c:pt>
                <c:pt idx="24">
                  <c:v>0</c:v>
                </c:pt>
                <c:pt idx="25">
                  <c:v>8.66</c:v>
                </c:pt>
                <c:pt idx="26">
                  <c:v>0</c:v>
                </c:pt>
                <c:pt idx="27">
                  <c:v>0.47</c:v>
                </c:pt>
                <c:pt idx="28">
                  <c:v>0.56000000000000005</c:v>
                </c:pt>
                <c:pt idx="29">
                  <c:v>0.48</c:v>
                </c:pt>
                <c:pt idx="30">
                  <c:v>0.1</c:v>
                </c:pt>
                <c:pt idx="31">
                  <c:v>0</c:v>
                </c:pt>
                <c:pt idx="32">
                  <c:v>0</c:v>
                </c:pt>
                <c:pt idx="33">
                  <c:v>0.47</c:v>
                </c:pt>
                <c:pt idx="34">
                  <c:v>0.76</c:v>
                </c:pt>
                <c:pt idx="35">
                  <c:v>8.02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EDA-4E8E-B8E8-218F5C28510D}"/>
            </c:ext>
          </c:extLst>
        </c:ser>
        <c:ser>
          <c:idx val="7"/>
          <c:order val="6"/>
          <c:tx>
            <c:strRef>
              <c:f>Hoja1!$I$1</c:f>
              <c:strCache>
                <c:ptCount val="1"/>
                <c:pt idx="0">
                  <c:v>ago-17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Hoja1!$I$2:$I$37</c:f>
              <c:numCache>
                <c:formatCode>0.0</c:formatCode>
                <c:ptCount val="36"/>
                <c:pt idx="0">
                  <c:v>0.44000000000000006</c:v>
                </c:pt>
                <c:pt idx="1">
                  <c:v>0.04</c:v>
                </c:pt>
                <c:pt idx="2">
                  <c:v>0.14000000000000001</c:v>
                </c:pt>
                <c:pt idx="3">
                  <c:v>0.09</c:v>
                </c:pt>
                <c:pt idx="4">
                  <c:v>0.46</c:v>
                </c:pt>
                <c:pt idx="5">
                  <c:v>0.2</c:v>
                </c:pt>
                <c:pt idx="6">
                  <c:v>0.24</c:v>
                </c:pt>
                <c:pt idx="7">
                  <c:v>0.03</c:v>
                </c:pt>
                <c:pt idx="8">
                  <c:v>0.27999999999999997</c:v>
                </c:pt>
                <c:pt idx="9">
                  <c:v>0.21</c:v>
                </c:pt>
                <c:pt idx="10">
                  <c:v>0.11</c:v>
                </c:pt>
                <c:pt idx="11">
                  <c:v>1.32</c:v>
                </c:pt>
                <c:pt idx="12">
                  <c:v>0.26</c:v>
                </c:pt>
                <c:pt idx="13">
                  <c:v>2.36</c:v>
                </c:pt>
                <c:pt idx="14">
                  <c:v>0.96</c:v>
                </c:pt>
                <c:pt idx="15">
                  <c:v>1.57</c:v>
                </c:pt>
                <c:pt idx="16">
                  <c:v>20.41</c:v>
                </c:pt>
                <c:pt idx="17">
                  <c:v>6.43</c:v>
                </c:pt>
                <c:pt idx="18">
                  <c:v>26.1</c:v>
                </c:pt>
                <c:pt idx="19">
                  <c:v>16.68</c:v>
                </c:pt>
                <c:pt idx="20">
                  <c:v>1.77</c:v>
                </c:pt>
                <c:pt idx="21">
                  <c:v>2.41</c:v>
                </c:pt>
                <c:pt idx="22">
                  <c:v>0.59000000000000008</c:v>
                </c:pt>
                <c:pt idx="23">
                  <c:v>1.35</c:v>
                </c:pt>
                <c:pt idx="24">
                  <c:v>2.0300000000000002</c:v>
                </c:pt>
                <c:pt idx="25">
                  <c:v>2.8400000000000003</c:v>
                </c:pt>
                <c:pt idx="26">
                  <c:v>0.42</c:v>
                </c:pt>
                <c:pt idx="27">
                  <c:v>7.2299999999999995</c:v>
                </c:pt>
                <c:pt idx="28">
                  <c:v>0.14000000000000001</c:v>
                </c:pt>
                <c:pt idx="29">
                  <c:v>0.27</c:v>
                </c:pt>
                <c:pt idx="30">
                  <c:v>1.61</c:v>
                </c:pt>
                <c:pt idx="31">
                  <c:v>0.22000000000000003</c:v>
                </c:pt>
                <c:pt idx="32">
                  <c:v>0</c:v>
                </c:pt>
                <c:pt idx="33">
                  <c:v>0.13</c:v>
                </c:pt>
                <c:pt idx="34">
                  <c:v>0</c:v>
                </c:pt>
                <c:pt idx="35">
                  <c:v>0.68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EDA-4E8E-B8E8-218F5C28510D}"/>
            </c:ext>
          </c:extLst>
        </c:ser>
        <c:ser>
          <c:idx val="8"/>
          <c:order val="7"/>
          <c:tx>
            <c:strRef>
              <c:f>Hoja1!$J$1</c:f>
              <c:strCache>
                <c:ptCount val="1"/>
                <c:pt idx="0">
                  <c:v>sep-17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Hoja1!$J$2:$J$37</c:f>
              <c:numCache>
                <c:formatCode>0.0</c:formatCode>
                <c:ptCount val="36"/>
                <c:pt idx="0">
                  <c:v>0.79</c:v>
                </c:pt>
                <c:pt idx="1">
                  <c:v>1.64</c:v>
                </c:pt>
                <c:pt idx="2">
                  <c:v>0.19</c:v>
                </c:pt>
                <c:pt idx="3">
                  <c:v>0.58000000000000007</c:v>
                </c:pt>
                <c:pt idx="4">
                  <c:v>0.42</c:v>
                </c:pt>
                <c:pt idx="5">
                  <c:v>0.15</c:v>
                </c:pt>
                <c:pt idx="6">
                  <c:v>0</c:v>
                </c:pt>
                <c:pt idx="7">
                  <c:v>1.1700000000000002</c:v>
                </c:pt>
                <c:pt idx="8">
                  <c:v>0.46</c:v>
                </c:pt>
                <c:pt idx="9">
                  <c:v>0.5</c:v>
                </c:pt>
                <c:pt idx="10">
                  <c:v>0.19</c:v>
                </c:pt>
                <c:pt idx="11">
                  <c:v>0</c:v>
                </c:pt>
                <c:pt idx="12">
                  <c:v>0.22</c:v>
                </c:pt>
                <c:pt idx="13">
                  <c:v>0.44</c:v>
                </c:pt>
                <c:pt idx="14">
                  <c:v>2.62</c:v>
                </c:pt>
                <c:pt idx="15">
                  <c:v>6.69</c:v>
                </c:pt>
                <c:pt idx="16">
                  <c:v>1.1800000000000002</c:v>
                </c:pt>
                <c:pt idx="17">
                  <c:v>24.580000000000002</c:v>
                </c:pt>
                <c:pt idx="18">
                  <c:v>1.33</c:v>
                </c:pt>
                <c:pt idx="19">
                  <c:v>29.34</c:v>
                </c:pt>
                <c:pt idx="20">
                  <c:v>7.29</c:v>
                </c:pt>
                <c:pt idx="21">
                  <c:v>1.01</c:v>
                </c:pt>
                <c:pt idx="22">
                  <c:v>0.92999999999999994</c:v>
                </c:pt>
                <c:pt idx="23">
                  <c:v>3.38</c:v>
                </c:pt>
                <c:pt idx="24">
                  <c:v>0.76</c:v>
                </c:pt>
                <c:pt idx="25">
                  <c:v>6.16</c:v>
                </c:pt>
                <c:pt idx="26">
                  <c:v>0.16</c:v>
                </c:pt>
                <c:pt idx="27">
                  <c:v>0.94000000000000006</c:v>
                </c:pt>
                <c:pt idx="28">
                  <c:v>0.71</c:v>
                </c:pt>
                <c:pt idx="29">
                  <c:v>1.1299999999999999</c:v>
                </c:pt>
                <c:pt idx="30">
                  <c:v>0</c:v>
                </c:pt>
                <c:pt idx="31">
                  <c:v>0.18</c:v>
                </c:pt>
                <c:pt idx="32">
                  <c:v>0</c:v>
                </c:pt>
                <c:pt idx="33">
                  <c:v>0</c:v>
                </c:pt>
                <c:pt idx="34">
                  <c:v>0.3</c:v>
                </c:pt>
                <c:pt idx="35">
                  <c:v>4.5199999999999996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EDA-4E8E-B8E8-218F5C28510D}"/>
            </c:ext>
          </c:extLst>
        </c:ser>
        <c:ser>
          <c:idx val="9"/>
          <c:order val="8"/>
          <c:tx>
            <c:strRef>
              <c:f>Hoja1!$K$1</c:f>
              <c:strCache>
                <c:ptCount val="1"/>
                <c:pt idx="0">
                  <c:v>oct-17</c:v>
                </c:pt>
              </c:strCache>
            </c:strRef>
          </c:tx>
          <c:spPr>
            <a:ln w="15875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Hoja1!$K$2:$K$37</c:f>
              <c:numCache>
                <c:formatCode>0.0</c:formatCode>
                <c:ptCount val="36"/>
                <c:pt idx="0">
                  <c:v>0.90000000000000013</c:v>
                </c:pt>
                <c:pt idx="1">
                  <c:v>0</c:v>
                </c:pt>
                <c:pt idx="2">
                  <c:v>0.11</c:v>
                </c:pt>
                <c:pt idx="3">
                  <c:v>0.23</c:v>
                </c:pt>
                <c:pt idx="4">
                  <c:v>0</c:v>
                </c:pt>
                <c:pt idx="5">
                  <c:v>0.11</c:v>
                </c:pt>
                <c:pt idx="6">
                  <c:v>0.04</c:v>
                </c:pt>
                <c:pt idx="7">
                  <c:v>0.09</c:v>
                </c:pt>
                <c:pt idx="8">
                  <c:v>0.32</c:v>
                </c:pt>
                <c:pt idx="9">
                  <c:v>0.06</c:v>
                </c:pt>
                <c:pt idx="10">
                  <c:v>0</c:v>
                </c:pt>
                <c:pt idx="11">
                  <c:v>2.19</c:v>
                </c:pt>
                <c:pt idx="12">
                  <c:v>0.38999999999999996</c:v>
                </c:pt>
                <c:pt idx="13">
                  <c:v>1.54</c:v>
                </c:pt>
                <c:pt idx="14">
                  <c:v>1.62</c:v>
                </c:pt>
                <c:pt idx="15">
                  <c:v>0.91</c:v>
                </c:pt>
                <c:pt idx="16">
                  <c:v>24.05</c:v>
                </c:pt>
                <c:pt idx="17">
                  <c:v>12.809999999999999</c:v>
                </c:pt>
                <c:pt idx="18">
                  <c:v>27.29</c:v>
                </c:pt>
                <c:pt idx="19">
                  <c:v>13.299999999999999</c:v>
                </c:pt>
                <c:pt idx="20">
                  <c:v>3.54</c:v>
                </c:pt>
                <c:pt idx="21">
                  <c:v>0.05</c:v>
                </c:pt>
                <c:pt idx="22">
                  <c:v>0.06</c:v>
                </c:pt>
                <c:pt idx="23">
                  <c:v>1.3900000000000001</c:v>
                </c:pt>
                <c:pt idx="24">
                  <c:v>0.31</c:v>
                </c:pt>
                <c:pt idx="25">
                  <c:v>1.78</c:v>
                </c:pt>
                <c:pt idx="26">
                  <c:v>0.26</c:v>
                </c:pt>
                <c:pt idx="27">
                  <c:v>2.1</c:v>
                </c:pt>
                <c:pt idx="28">
                  <c:v>0.34</c:v>
                </c:pt>
                <c:pt idx="29">
                  <c:v>0.16</c:v>
                </c:pt>
                <c:pt idx="30">
                  <c:v>0</c:v>
                </c:pt>
                <c:pt idx="31">
                  <c:v>0.21</c:v>
                </c:pt>
                <c:pt idx="32">
                  <c:v>0.26</c:v>
                </c:pt>
                <c:pt idx="33">
                  <c:v>0</c:v>
                </c:pt>
                <c:pt idx="34">
                  <c:v>0.03</c:v>
                </c:pt>
                <c:pt idx="35">
                  <c:v>3.56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EDA-4E8E-B8E8-218F5C28510D}"/>
            </c:ext>
          </c:extLst>
        </c:ser>
        <c:ser>
          <c:idx val="10"/>
          <c:order val="9"/>
          <c:tx>
            <c:strRef>
              <c:f>Hoja1!$L$1</c:f>
              <c:strCache>
                <c:ptCount val="1"/>
                <c:pt idx="0">
                  <c:v>nov-17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Hoja1!$L$2:$L$37</c:f>
              <c:numCache>
                <c:formatCode>0.0</c:formatCode>
                <c:ptCount val="36"/>
                <c:pt idx="0">
                  <c:v>1.6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0.06</c:v>
                </c:pt>
                <c:pt idx="5">
                  <c:v>0.2</c:v>
                </c:pt>
                <c:pt idx="6">
                  <c:v>0</c:v>
                </c:pt>
                <c:pt idx="7">
                  <c:v>0.22</c:v>
                </c:pt>
                <c:pt idx="8">
                  <c:v>0.29000000000000004</c:v>
                </c:pt>
                <c:pt idx="9">
                  <c:v>0.05</c:v>
                </c:pt>
                <c:pt idx="10">
                  <c:v>0.32</c:v>
                </c:pt>
                <c:pt idx="11">
                  <c:v>1.7000000000000002</c:v>
                </c:pt>
                <c:pt idx="12">
                  <c:v>0.17</c:v>
                </c:pt>
                <c:pt idx="13">
                  <c:v>1.2</c:v>
                </c:pt>
                <c:pt idx="14">
                  <c:v>3.95</c:v>
                </c:pt>
                <c:pt idx="15">
                  <c:v>0.44</c:v>
                </c:pt>
                <c:pt idx="16">
                  <c:v>24.720000000000002</c:v>
                </c:pt>
                <c:pt idx="17">
                  <c:v>11.66</c:v>
                </c:pt>
                <c:pt idx="18">
                  <c:v>24.82</c:v>
                </c:pt>
                <c:pt idx="19">
                  <c:v>14.46</c:v>
                </c:pt>
                <c:pt idx="20">
                  <c:v>2.6</c:v>
                </c:pt>
                <c:pt idx="21">
                  <c:v>0.44</c:v>
                </c:pt>
                <c:pt idx="22">
                  <c:v>0.18</c:v>
                </c:pt>
                <c:pt idx="23">
                  <c:v>1.03</c:v>
                </c:pt>
                <c:pt idx="24">
                  <c:v>0.25</c:v>
                </c:pt>
                <c:pt idx="25">
                  <c:v>1.52</c:v>
                </c:pt>
                <c:pt idx="26">
                  <c:v>0.5</c:v>
                </c:pt>
                <c:pt idx="27">
                  <c:v>0.76</c:v>
                </c:pt>
                <c:pt idx="28">
                  <c:v>0</c:v>
                </c:pt>
                <c:pt idx="29">
                  <c:v>0.1</c:v>
                </c:pt>
                <c:pt idx="30">
                  <c:v>0.28999999999999998</c:v>
                </c:pt>
                <c:pt idx="31">
                  <c:v>2.82</c:v>
                </c:pt>
                <c:pt idx="32">
                  <c:v>0.04</c:v>
                </c:pt>
                <c:pt idx="33">
                  <c:v>0</c:v>
                </c:pt>
                <c:pt idx="34">
                  <c:v>0</c:v>
                </c:pt>
                <c:pt idx="35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EDA-4E8E-B8E8-218F5C28510D}"/>
            </c:ext>
          </c:extLst>
        </c:ser>
        <c:ser>
          <c:idx val="11"/>
          <c:order val="10"/>
          <c:tx>
            <c:strRef>
              <c:f>Hoja1!$M$1</c:f>
              <c:strCache>
                <c:ptCount val="1"/>
                <c:pt idx="0">
                  <c:v>dic-17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Hoja1!$M$2:$M$37</c:f>
              <c:numCache>
                <c:formatCode>0.0</c:formatCode>
                <c:ptCount val="36"/>
                <c:pt idx="0">
                  <c:v>1.5699999999999998</c:v>
                </c:pt>
                <c:pt idx="1">
                  <c:v>0.08</c:v>
                </c:pt>
                <c:pt idx="2">
                  <c:v>0</c:v>
                </c:pt>
                <c:pt idx="3">
                  <c:v>0.24</c:v>
                </c:pt>
                <c:pt idx="4">
                  <c:v>0</c:v>
                </c:pt>
                <c:pt idx="5">
                  <c:v>0.04</c:v>
                </c:pt>
                <c:pt idx="6">
                  <c:v>0</c:v>
                </c:pt>
                <c:pt idx="7">
                  <c:v>0</c:v>
                </c:pt>
                <c:pt idx="8">
                  <c:v>0.1</c:v>
                </c:pt>
                <c:pt idx="9">
                  <c:v>0</c:v>
                </c:pt>
                <c:pt idx="10">
                  <c:v>0.3</c:v>
                </c:pt>
                <c:pt idx="11">
                  <c:v>1.26</c:v>
                </c:pt>
                <c:pt idx="12">
                  <c:v>0.94</c:v>
                </c:pt>
                <c:pt idx="13">
                  <c:v>1.36</c:v>
                </c:pt>
                <c:pt idx="14">
                  <c:v>2.5499999999999998</c:v>
                </c:pt>
                <c:pt idx="15">
                  <c:v>3.37</c:v>
                </c:pt>
                <c:pt idx="16">
                  <c:v>25.05</c:v>
                </c:pt>
                <c:pt idx="17">
                  <c:v>8.66</c:v>
                </c:pt>
                <c:pt idx="18">
                  <c:v>29.139999999999997</c:v>
                </c:pt>
                <c:pt idx="19">
                  <c:v>10.680000000000001</c:v>
                </c:pt>
                <c:pt idx="20">
                  <c:v>2.02</c:v>
                </c:pt>
                <c:pt idx="21">
                  <c:v>0.45</c:v>
                </c:pt>
                <c:pt idx="22">
                  <c:v>0.25</c:v>
                </c:pt>
                <c:pt idx="23">
                  <c:v>1.83</c:v>
                </c:pt>
                <c:pt idx="24">
                  <c:v>0.49</c:v>
                </c:pt>
                <c:pt idx="25">
                  <c:v>3.08</c:v>
                </c:pt>
                <c:pt idx="26">
                  <c:v>0.16</c:v>
                </c:pt>
                <c:pt idx="27">
                  <c:v>0.16</c:v>
                </c:pt>
                <c:pt idx="28">
                  <c:v>0</c:v>
                </c:pt>
                <c:pt idx="29">
                  <c:v>0</c:v>
                </c:pt>
                <c:pt idx="30">
                  <c:v>0.14000000000000001</c:v>
                </c:pt>
                <c:pt idx="31">
                  <c:v>2.41</c:v>
                </c:pt>
                <c:pt idx="32">
                  <c:v>0.5</c:v>
                </c:pt>
                <c:pt idx="33">
                  <c:v>0</c:v>
                </c:pt>
                <c:pt idx="34">
                  <c:v>0</c:v>
                </c:pt>
                <c:pt idx="35">
                  <c:v>3.1300000000000003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EDA-4E8E-B8E8-218F5C28510D}"/>
            </c:ext>
          </c:extLst>
        </c:ser>
        <c:ser>
          <c:idx val="12"/>
          <c:order val="11"/>
          <c:tx>
            <c:strRef>
              <c:f>Hoja1!$N$1</c:f>
              <c:strCache>
                <c:ptCount val="1"/>
                <c:pt idx="0">
                  <c:v>ene-18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Hoja1!$N$2:$N$37</c:f>
              <c:numCache>
                <c:formatCode>0.0</c:formatCode>
                <c:ptCount val="36"/>
                <c:pt idx="0">
                  <c:v>1.03</c:v>
                </c:pt>
                <c:pt idx="1">
                  <c:v>0</c:v>
                </c:pt>
                <c:pt idx="2">
                  <c:v>0.14000000000000001</c:v>
                </c:pt>
                <c:pt idx="3">
                  <c:v>0.05</c:v>
                </c:pt>
                <c:pt idx="4">
                  <c:v>0.09</c:v>
                </c:pt>
                <c:pt idx="5">
                  <c:v>0.08</c:v>
                </c:pt>
                <c:pt idx="6">
                  <c:v>0</c:v>
                </c:pt>
                <c:pt idx="7">
                  <c:v>0.14000000000000001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2.58</c:v>
                </c:pt>
                <c:pt idx="12">
                  <c:v>0.26</c:v>
                </c:pt>
                <c:pt idx="13">
                  <c:v>1.31</c:v>
                </c:pt>
                <c:pt idx="14">
                  <c:v>11.260000000000002</c:v>
                </c:pt>
                <c:pt idx="15">
                  <c:v>4.93</c:v>
                </c:pt>
                <c:pt idx="16">
                  <c:v>20.57</c:v>
                </c:pt>
                <c:pt idx="17">
                  <c:v>8.5500000000000007</c:v>
                </c:pt>
                <c:pt idx="18">
                  <c:v>25.63</c:v>
                </c:pt>
                <c:pt idx="19">
                  <c:v>12.540000000000001</c:v>
                </c:pt>
                <c:pt idx="20">
                  <c:v>2.5100000000000002</c:v>
                </c:pt>
                <c:pt idx="21">
                  <c:v>0.75</c:v>
                </c:pt>
                <c:pt idx="22">
                  <c:v>0.32</c:v>
                </c:pt>
                <c:pt idx="23">
                  <c:v>0.81</c:v>
                </c:pt>
                <c:pt idx="24">
                  <c:v>0.04</c:v>
                </c:pt>
                <c:pt idx="25">
                  <c:v>1.77</c:v>
                </c:pt>
                <c:pt idx="26">
                  <c:v>0.88</c:v>
                </c:pt>
                <c:pt idx="27">
                  <c:v>0.05</c:v>
                </c:pt>
                <c:pt idx="28">
                  <c:v>0</c:v>
                </c:pt>
                <c:pt idx="29">
                  <c:v>0</c:v>
                </c:pt>
                <c:pt idx="30">
                  <c:v>0.34</c:v>
                </c:pt>
                <c:pt idx="31">
                  <c:v>1.9</c:v>
                </c:pt>
                <c:pt idx="32">
                  <c:v>0</c:v>
                </c:pt>
                <c:pt idx="33">
                  <c:v>0.44</c:v>
                </c:pt>
                <c:pt idx="34">
                  <c:v>0</c:v>
                </c:pt>
                <c:pt idx="35">
                  <c:v>1.07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EDA-4E8E-B8E8-218F5C28510D}"/>
            </c:ext>
          </c:extLst>
        </c:ser>
        <c:ser>
          <c:idx val="13"/>
          <c:order val="12"/>
          <c:tx>
            <c:strRef>
              <c:f>Hoja1!$O$1</c:f>
              <c:strCache>
                <c:ptCount val="1"/>
                <c:pt idx="0">
                  <c:v>feb-18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Hoja1!$A$2:$A$37</c:f>
              <c:strCache>
                <c:ptCount val="36"/>
                <c:pt idx="0">
                  <c:v>Menos de 2,30</c:v>
                </c:pt>
                <c:pt idx="1">
                  <c:v>&gt;=2,30 -&lt; 2,40</c:v>
                </c:pt>
                <c:pt idx="2">
                  <c:v>&gt;=2,40 -&lt; 2,50</c:v>
                </c:pt>
                <c:pt idx="3">
                  <c:v>&gt;=2,50 -&lt; 2,60</c:v>
                </c:pt>
                <c:pt idx="4">
                  <c:v>&gt;=2,60 -&lt; 2,70</c:v>
                </c:pt>
                <c:pt idx="5">
                  <c:v>&gt;=2,70 -&lt; 2,80</c:v>
                </c:pt>
                <c:pt idx="6">
                  <c:v>&gt;=2,80 -&lt; 2,90</c:v>
                </c:pt>
                <c:pt idx="7">
                  <c:v>&gt;=2,90 -&lt; 3,00</c:v>
                </c:pt>
                <c:pt idx="8">
                  <c:v>&gt;=3,00 -&lt; 3,10</c:v>
                </c:pt>
                <c:pt idx="9">
                  <c:v>&gt;=3,10 - &lt; 3,20</c:v>
                </c:pt>
                <c:pt idx="10">
                  <c:v>&gt;=3,20 -&lt; 3,30</c:v>
                </c:pt>
                <c:pt idx="11">
                  <c:v>&gt;=3,30 -&lt; 3,40</c:v>
                </c:pt>
                <c:pt idx="12">
                  <c:v>&gt;=3,40-&lt; 3,50</c:v>
                </c:pt>
                <c:pt idx="13">
                  <c:v>&gt;=3,50 -&lt; 3,60</c:v>
                </c:pt>
                <c:pt idx="14">
                  <c:v>&gt;=3,60 -&lt; 3,70</c:v>
                </c:pt>
                <c:pt idx="15">
                  <c:v>&gt;=3,70 -&lt; 3,80</c:v>
                </c:pt>
                <c:pt idx="16">
                  <c:v>&gt;=3,80 -&lt; 3,90</c:v>
                </c:pt>
                <c:pt idx="17">
                  <c:v>&gt;=3,90 -&lt; 4,00</c:v>
                </c:pt>
                <c:pt idx="18">
                  <c:v>&gt;=4,00 -&lt; 4,10</c:v>
                </c:pt>
                <c:pt idx="19">
                  <c:v>&gt;=4,10 -&lt; 4,20</c:v>
                </c:pt>
                <c:pt idx="20">
                  <c:v>&gt;=4,20 -&lt; 4,30</c:v>
                </c:pt>
                <c:pt idx="21">
                  <c:v>&gt;=4,30 -&lt; 4,40</c:v>
                </c:pt>
                <c:pt idx="22">
                  <c:v>&gt;=4,40 -&lt; 4,50</c:v>
                </c:pt>
                <c:pt idx="23">
                  <c:v>&gt;=4,50 -&lt; 4,60</c:v>
                </c:pt>
                <c:pt idx="24">
                  <c:v>&gt;=4,60 -&lt; 4,70</c:v>
                </c:pt>
                <c:pt idx="25">
                  <c:v>&gt;=4,70 -&lt; 4,80</c:v>
                </c:pt>
                <c:pt idx="26">
                  <c:v>&gt;=4,80 -&lt; 4,90</c:v>
                </c:pt>
                <c:pt idx="27">
                  <c:v>&gt;=4,90 -&lt; 5,00</c:v>
                </c:pt>
                <c:pt idx="28">
                  <c:v>&gt;=5,00 -&lt; 5,10</c:v>
                </c:pt>
                <c:pt idx="29">
                  <c:v>&gt;=5,10 -&lt; 5,20</c:v>
                </c:pt>
                <c:pt idx="30">
                  <c:v>&gt;=5,20 -&lt; 5,30</c:v>
                </c:pt>
                <c:pt idx="31">
                  <c:v>&gt;=5,30 -&lt; 5,40</c:v>
                </c:pt>
                <c:pt idx="32">
                  <c:v>&gt;=5,40 -&lt; 5,60</c:v>
                </c:pt>
                <c:pt idx="33">
                  <c:v>&gt;=5,50 -&lt; 5,60</c:v>
                </c:pt>
                <c:pt idx="34">
                  <c:v>&gt;=5,60 -&lt; 5,70</c:v>
                </c:pt>
                <c:pt idx="35">
                  <c:v>Mas de 5,70</c:v>
                </c:pt>
              </c:strCache>
            </c:strRef>
          </c:cat>
          <c:val>
            <c:numRef>
              <c:f>Hoja1!$O$2:$O$37</c:f>
              <c:numCache>
                <c:formatCode>0.0</c:formatCode>
                <c:ptCount val="36"/>
                <c:pt idx="0">
                  <c:v>0.38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0.28000000000000003</c:v>
                </c:pt>
                <c:pt idx="4">
                  <c:v>0</c:v>
                </c:pt>
                <c:pt idx="5">
                  <c:v>0.48</c:v>
                </c:pt>
                <c:pt idx="6">
                  <c:v>0.11</c:v>
                </c:pt>
                <c:pt idx="7">
                  <c:v>0.26</c:v>
                </c:pt>
                <c:pt idx="8">
                  <c:v>0</c:v>
                </c:pt>
                <c:pt idx="9">
                  <c:v>0</c:v>
                </c:pt>
                <c:pt idx="10">
                  <c:v>0.5</c:v>
                </c:pt>
                <c:pt idx="11">
                  <c:v>1.9900000000000002</c:v>
                </c:pt>
                <c:pt idx="12">
                  <c:v>0.09</c:v>
                </c:pt>
                <c:pt idx="13">
                  <c:v>2.06</c:v>
                </c:pt>
                <c:pt idx="14">
                  <c:v>8.27</c:v>
                </c:pt>
                <c:pt idx="15">
                  <c:v>1.9</c:v>
                </c:pt>
                <c:pt idx="16">
                  <c:v>21.540000000000003</c:v>
                </c:pt>
                <c:pt idx="17">
                  <c:v>6.99</c:v>
                </c:pt>
                <c:pt idx="18">
                  <c:v>29.880000000000003</c:v>
                </c:pt>
                <c:pt idx="19">
                  <c:v>14.649999999999999</c:v>
                </c:pt>
                <c:pt idx="20">
                  <c:v>1.02</c:v>
                </c:pt>
                <c:pt idx="21">
                  <c:v>0.39</c:v>
                </c:pt>
                <c:pt idx="22">
                  <c:v>0.38</c:v>
                </c:pt>
                <c:pt idx="23">
                  <c:v>2.02</c:v>
                </c:pt>
                <c:pt idx="24">
                  <c:v>0.66999999999999993</c:v>
                </c:pt>
                <c:pt idx="25">
                  <c:v>0.78</c:v>
                </c:pt>
                <c:pt idx="26">
                  <c:v>0</c:v>
                </c:pt>
                <c:pt idx="27">
                  <c:v>0.14000000000000001</c:v>
                </c:pt>
                <c:pt idx="28">
                  <c:v>0.28000000000000003</c:v>
                </c:pt>
                <c:pt idx="29">
                  <c:v>0.03</c:v>
                </c:pt>
                <c:pt idx="30">
                  <c:v>1.6</c:v>
                </c:pt>
                <c:pt idx="31">
                  <c:v>2.3299999999999996</c:v>
                </c:pt>
                <c:pt idx="32">
                  <c:v>0.03</c:v>
                </c:pt>
                <c:pt idx="33">
                  <c:v>0</c:v>
                </c:pt>
                <c:pt idx="34">
                  <c:v>0</c:v>
                </c:pt>
                <c:pt idx="35">
                  <c:v>0.81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9D-4374-B74F-D2C43E93B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572992"/>
        <c:axId val="21578880"/>
      </c:lineChart>
      <c:catAx>
        <c:axId val="21572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578880"/>
        <c:crossesAt val="0"/>
        <c:auto val="1"/>
        <c:lblAlgn val="ctr"/>
        <c:lblOffset val="100"/>
        <c:noMultiLvlLbl val="0"/>
      </c:catAx>
      <c:valAx>
        <c:axId val="215788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21572992"/>
        <c:crosses val="autoZero"/>
        <c:crossBetween val="between"/>
      </c:valAx>
      <c:dTable>
        <c:showHorzBorder val="0"/>
        <c:showVertBorder val="1"/>
        <c:showOutline val="1"/>
        <c:showKeys val="1"/>
        <c:spPr>
          <a:ln cmpd="dbl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 rtl="0">
              <a:defRPr sz="740" b="1">
                <a:latin typeface="+mj-lt"/>
                <a:cs typeface="Arial" pitchFamily="34" charset="0"/>
              </a:defRPr>
            </a:pPr>
            <a:endParaRPr lang="es-E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7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36329833770763E-2"/>
          <c:y val="4.6519731358180473E-2"/>
          <c:w val="0.90476377952755915"/>
          <c:h val="0.51405207224017491"/>
        </c:manualLayout>
      </c:layout>
      <c:lineChart>
        <c:grouping val="standar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feb-17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Hoja1!$C$2:$C$35</c:f>
              <c:numCache>
                <c:formatCode>0.0</c:formatCode>
                <c:ptCount val="34"/>
                <c:pt idx="0">
                  <c:v>3.33</c:v>
                </c:pt>
                <c:pt idx="1">
                  <c:v>0.48</c:v>
                </c:pt>
                <c:pt idx="2">
                  <c:v>0.32</c:v>
                </c:pt>
                <c:pt idx="3">
                  <c:v>0.33999999999999997</c:v>
                </c:pt>
                <c:pt idx="4">
                  <c:v>0.3</c:v>
                </c:pt>
                <c:pt idx="5">
                  <c:v>0.69</c:v>
                </c:pt>
                <c:pt idx="6">
                  <c:v>1.06</c:v>
                </c:pt>
                <c:pt idx="7">
                  <c:v>5.59</c:v>
                </c:pt>
                <c:pt idx="8">
                  <c:v>3.52</c:v>
                </c:pt>
                <c:pt idx="9">
                  <c:v>6.01</c:v>
                </c:pt>
                <c:pt idx="10">
                  <c:v>25.37</c:v>
                </c:pt>
                <c:pt idx="11">
                  <c:v>1.98</c:v>
                </c:pt>
                <c:pt idx="12">
                  <c:v>0.84</c:v>
                </c:pt>
                <c:pt idx="13">
                  <c:v>11.469999999999999</c:v>
                </c:pt>
                <c:pt idx="14">
                  <c:v>2.4900000000000002</c:v>
                </c:pt>
                <c:pt idx="15">
                  <c:v>1</c:v>
                </c:pt>
                <c:pt idx="16">
                  <c:v>1.1800000000000002</c:v>
                </c:pt>
                <c:pt idx="17">
                  <c:v>0.73</c:v>
                </c:pt>
                <c:pt idx="18">
                  <c:v>1.02</c:v>
                </c:pt>
                <c:pt idx="19">
                  <c:v>1.6800000000000002</c:v>
                </c:pt>
                <c:pt idx="20">
                  <c:v>7.3100000000000005</c:v>
                </c:pt>
                <c:pt idx="21">
                  <c:v>0.4</c:v>
                </c:pt>
                <c:pt idx="22">
                  <c:v>0.08</c:v>
                </c:pt>
                <c:pt idx="23">
                  <c:v>0.4</c:v>
                </c:pt>
                <c:pt idx="24">
                  <c:v>1.06</c:v>
                </c:pt>
                <c:pt idx="25">
                  <c:v>0</c:v>
                </c:pt>
                <c:pt idx="26">
                  <c:v>1.22</c:v>
                </c:pt>
                <c:pt idx="27">
                  <c:v>2.2999999999999998</c:v>
                </c:pt>
                <c:pt idx="28">
                  <c:v>2.9299999999999997</c:v>
                </c:pt>
                <c:pt idx="29">
                  <c:v>0.53</c:v>
                </c:pt>
                <c:pt idx="30">
                  <c:v>3.8</c:v>
                </c:pt>
                <c:pt idx="31">
                  <c:v>0.4</c:v>
                </c:pt>
                <c:pt idx="32">
                  <c:v>0.5</c:v>
                </c:pt>
                <c:pt idx="33">
                  <c:v>9.6799999999999979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29-46E1-B3E1-3DB71700C59E}"/>
            </c:ext>
          </c:extLst>
        </c:ser>
        <c:ser>
          <c:idx val="2"/>
          <c:order val="1"/>
          <c:tx>
            <c:strRef>
              <c:f>Hoja1!$D$1</c:f>
              <c:strCache>
                <c:ptCount val="1"/>
                <c:pt idx="0">
                  <c:v>mar-17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Hoja1!$D$2:$D$35</c:f>
              <c:numCache>
                <c:formatCode>0.0</c:formatCode>
                <c:ptCount val="34"/>
                <c:pt idx="0">
                  <c:v>3.03</c:v>
                </c:pt>
                <c:pt idx="1">
                  <c:v>0.66</c:v>
                </c:pt>
                <c:pt idx="2">
                  <c:v>0.57999999999999996</c:v>
                </c:pt>
                <c:pt idx="3">
                  <c:v>0.2</c:v>
                </c:pt>
                <c:pt idx="4">
                  <c:v>0.29000000000000004</c:v>
                </c:pt>
                <c:pt idx="5">
                  <c:v>0.96000000000000008</c:v>
                </c:pt>
                <c:pt idx="6">
                  <c:v>1.89</c:v>
                </c:pt>
                <c:pt idx="7">
                  <c:v>1.6</c:v>
                </c:pt>
                <c:pt idx="8">
                  <c:v>2.8</c:v>
                </c:pt>
                <c:pt idx="9">
                  <c:v>2.33</c:v>
                </c:pt>
                <c:pt idx="10">
                  <c:v>35.200000000000003</c:v>
                </c:pt>
                <c:pt idx="11">
                  <c:v>2.11</c:v>
                </c:pt>
                <c:pt idx="12">
                  <c:v>1.21</c:v>
                </c:pt>
                <c:pt idx="13">
                  <c:v>8.75</c:v>
                </c:pt>
                <c:pt idx="14">
                  <c:v>2.44</c:v>
                </c:pt>
                <c:pt idx="15">
                  <c:v>1.0699999999999998</c:v>
                </c:pt>
                <c:pt idx="16">
                  <c:v>0.78</c:v>
                </c:pt>
                <c:pt idx="17">
                  <c:v>1.39</c:v>
                </c:pt>
                <c:pt idx="18">
                  <c:v>1.1299999999999999</c:v>
                </c:pt>
                <c:pt idx="19">
                  <c:v>1.32</c:v>
                </c:pt>
                <c:pt idx="20">
                  <c:v>4.83</c:v>
                </c:pt>
                <c:pt idx="21">
                  <c:v>0.53</c:v>
                </c:pt>
                <c:pt idx="22">
                  <c:v>0.45</c:v>
                </c:pt>
                <c:pt idx="23">
                  <c:v>1.4700000000000002</c:v>
                </c:pt>
                <c:pt idx="24">
                  <c:v>0.41</c:v>
                </c:pt>
                <c:pt idx="25">
                  <c:v>0.3</c:v>
                </c:pt>
                <c:pt idx="26">
                  <c:v>1.0899999999999999</c:v>
                </c:pt>
                <c:pt idx="27">
                  <c:v>1.3499999999999999</c:v>
                </c:pt>
                <c:pt idx="28">
                  <c:v>3.83</c:v>
                </c:pt>
                <c:pt idx="29">
                  <c:v>1.08</c:v>
                </c:pt>
                <c:pt idx="30">
                  <c:v>4.03</c:v>
                </c:pt>
                <c:pt idx="31">
                  <c:v>0.14000000000000001</c:v>
                </c:pt>
                <c:pt idx="32">
                  <c:v>0.62</c:v>
                </c:pt>
                <c:pt idx="33">
                  <c:v>10.120000000000001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29-46E1-B3E1-3DB71700C59E}"/>
            </c:ext>
          </c:extLst>
        </c:ser>
        <c:ser>
          <c:idx val="3"/>
          <c:order val="2"/>
          <c:tx>
            <c:strRef>
              <c:f>Hoja1!$E$1</c:f>
              <c:strCache>
                <c:ptCount val="1"/>
                <c:pt idx="0">
                  <c:v>abr-17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Hoja1!$E$2:$E$35</c:f>
              <c:numCache>
                <c:formatCode>0.0</c:formatCode>
                <c:ptCount val="34"/>
                <c:pt idx="0">
                  <c:v>2.9</c:v>
                </c:pt>
                <c:pt idx="1">
                  <c:v>0.83000000000000007</c:v>
                </c:pt>
                <c:pt idx="2">
                  <c:v>0.66999999999999993</c:v>
                </c:pt>
                <c:pt idx="3">
                  <c:v>0.03</c:v>
                </c:pt>
                <c:pt idx="4">
                  <c:v>0.75</c:v>
                </c:pt>
                <c:pt idx="5">
                  <c:v>0.59000000000000008</c:v>
                </c:pt>
                <c:pt idx="6">
                  <c:v>1.38</c:v>
                </c:pt>
                <c:pt idx="7">
                  <c:v>0.86</c:v>
                </c:pt>
                <c:pt idx="8">
                  <c:v>1.1000000000000001</c:v>
                </c:pt>
                <c:pt idx="9">
                  <c:v>1.4100000000000001</c:v>
                </c:pt>
                <c:pt idx="10">
                  <c:v>25.23</c:v>
                </c:pt>
                <c:pt idx="11">
                  <c:v>1.82</c:v>
                </c:pt>
                <c:pt idx="12">
                  <c:v>1.1400000000000001</c:v>
                </c:pt>
                <c:pt idx="13">
                  <c:v>7.96</c:v>
                </c:pt>
                <c:pt idx="14">
                  <c:v>5.74</c:v>
                </c:pt>
                <c:pt idx="15">
                  <c:v>1.29</c:v>
                </c:pt>
                <c:pt idx="16">
                  <c:v>2.56</c:v>
                </c:pt>
                <c:pt idx="17">
                  <c:v>2.4299999999999997</c:v>
                </c:pt>
                <c:pt idx="18">
                  <c:v>1.32</c:v>
                </c:pt>
                <c:pt idx="19">
                  <c:v>0.32</c:v>
                </c:pt>
                <c:pt idx="20">
                  <c:v>9.77</c:v>
                </c:pt>
                <c:pt idx="21">
                  <c:v>0.75</c:v>
                </c:pt>
                <c:pt idx="22">
                  <c:v>0.35</c:v>
                </c:pt>
                <c:pt idx="23">
                  <c:v>1.56</c:v>
                </c:pt>
                <c:pt idx="24">
                  <c:v>0.41</c:v>
                </c:pt>
                <c:pt idx="25">
                  <c:v>0.48</c:v>
                </c:pt>
                <c:pt idx="26">
                  <c:v>0.42</c:v>
                </c:pt>
                <c:pt idx="27">
                  <c:v>2.0299999999999998</c:v>
                </c:pt>
                <c:pt idx="28">
                  <c:v>4.3899999999999997</c:v>
                </c:pt>
                <c:pt idx="29">
                  <c:v>0.73</c:v>
                </c:pt>
                <c:pt idx="30">
                  <c:v>4.8099999999999996</c:v>
                </c:pt>
                <c:pt idx="31">
                  <c:v>0.2</c:v>
                </c:pt>
                <c:pt idx="32">
                  <c:v>0.4</c:v>
                </c:pt>
                <c:pt idx="33">
                  <c:v>13.39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29-46E1-B3E1-3DB71700C59E}"/>
            </c:ext>
          </c:extLst>
        </c:ser>
        <c:ser>
          <c:idx val="4"/>
          <c:order val="3"/>
          <c:tx>
            <c:strRef>
              <c:f>Hoja1!$F$1</c:f>
              <c:strCache>
                <c:ptCount val="1"/>
                <c:pt idx="0">
                  <c:v>may-17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Hoja1!$F$2:$F$35</c:f>
              <c:numCache>
                <c:formatCode>0.0</c:formatCode>
                <c:ptCount val="34"/>
                <c:pt idx="0">
                  <c:v>3.9599999999999995</c:v>
                </c:pt>
                <c:pt idx="1">
                  <c:v>0.45</c:v>
                </c:pt>
                <c:pt idx="2">
                  <c:v>0.49</c:v>
                </c:pt>
                <c:pt idx="3">
                  <c:v>1.7599999999999998</c:v>
                </c:pt>
                <c:pt idx="4">
                  <c:v>1.3800000000000001</c:v>
                </c:pt>
                <c:pt idx="5">
                  <c:v>0.63</c:v>
                </c:pt>
                <c:pt idx="6">
                  <c:v>2.69</c:v>
                </c:pt>
                <c:pt idx="7">
                  <c:v>2.48</c:v>
                </c:pt>
                <c:pt idx="8">
                  <c:v>4.55</c:v>
                </c:pt>
                <c:pt idx="9">
                  <c:v>1.67</c:v>
                </c:pt>
                <c:pt idx="10">
                  <c:v>7.91</c:v>
                </c:pt>
                <c:pt idx="11">
                  <c:v>4.8900000000000006</c:v>
                </c:pt>
                <c:pt idx="12">
                  <c:v>24.26</c:v>
                </c:pt>
                <c:pt idx="13">
                  <c:v>2.16</c:v>
                </c:pt>
                <c:pt idx="14">
                  <c:v>0.69000000000000006</c:v>
                </c:pt>
                <c:pt idx="15">
                  <c:v>3.89</c:v>
                </c:pt>
                <c:pt idx="16">
                  <c:v>1.65</c:v>
                </c:pt>
                <c:pt idx="17">
                  <c:v>1.07</c:v>
                </c:pt>
                <c:pt idx="18">
                  <c:v>0.6</c:v>
                </c:pt>
                <c:pt idx="19">
                  <c:v>2.94</c:v>
                </c:pt>
                <c:pt idx="20">
                  <c:v>2.81</c:v>
                </c:pt>
                <c:pt idx="21">
                  <c:v>5.48</c:v>
                </c:pt>
                <c:pt idx="22">
                  <c:v>0.41000000000000003</c:v>
                </c:pt>
                <c:pt idx="23">
                  <c:v>0.8</c:v>
                </c:pt>
                <c:pt idx="24">
                  <c:v>0.66</c:v>
                </c:pt>
                <c:pt idx="25">
                  <c:v>0.41</c:v>
                </c:pt>
                <c:pt idx="26">
                  <c:v>0.62000000000000011</c:v>
                </c:pt>
                <c:pt idx="27">
                  <c:v>3.29</c:v>
                </c:pt>
                <c:pt idx="28">
                  <c:v>1.55</c:v>
                </c:pt>
                <c:pt idx="29">
                  <c:v>0.83000000000000007</c:v>
                </c:pt>
                <c:pt idx="30">
                  <c:v>2.57</c:v>
                </c:pt>
                <c:pt idx="31">
                  <c:v>0.1</c:v>
                </c:pt>
                <c:pt idx="32">
                  <c:v>0.37</c:v>
                </c:pt>
                <c:pt idx="33">
                  <c:v>9.9700000000000006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729-46E1-B3E1-3DB71700C59E}"/>
            </c:ext>
          </c:extLst>
        </c:ser>
        <c:ser>
          <c:idx val="5"/>
          <c:order val="4"/>
          <c:tx>
            <c:strRef>
              <c:f>Hoja1!$G$1</c:f>
              <c:strCache>
                <c:ptCount val="1"/>
                <c:pt idx="0">
                  <c:v>jun-17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Hoja1!$G$2:$G$35</c:f>
              <c:numCache>
                <c:formatCode>0.0</c:formatCode>
                <c:ptCount val="34"/>
                <c:pt idx="0">
                  <c:v>3.3600000000000003</c:v>
                </c:pt>
                <c:pt idx="1">
                  <c:v>0.71000000000000008</c:v>
                </c:pt>
                <c:pt idx="2">
                  <c:v>0.49</c:v>
                </c:pt>
                <c:pt idx="3">
                  <c:v>0.16</c:v>
                </c:pt>
                <c:pt idx="4">
                  <c:v>0.85</c:v>
                </c:pt>
                <c:pt idx="5">
                  <c:v>0.23</c:v>
                </c:pt>
                <c:pt idx="6">
                  <c:v>0.64</c:v>
                </c:pt>
                <c:pt idx="7">
                  <c:v>0.37</c:v>
                </c:pt>
                <c:pt idx="8">
                  <c:v>0.71</c:v>
                </c:pt>
                <c:pt idx="9">
                  <c:v>0.47</c:v>
                </c:pt>
                <c:pt idx="10">
                  <c:v>10.92</c:v>
                </c:pt>
                <c:pt idx="11">
                  <c:v>1.95</c:v>
                </c:pt>
                <c:pt idx="12">
                  <c:v>2.02</c:v>
                </c:pt>
                <c:pt idx="13">
                  <c:v>2.4300000000000002</c:v>
                </c:pt>
                <c:pt idx="14">
                  <c:v>29</c:v>
                </c:pt>
                <c:pt idx="15">
                  <c:v>3.1399999999999997</c:v>
                </c:pt>
                <c:pt idx="16">
                  <c:v>1.85</c:v>
                </c:pt>
                <c:pt idx="17">
                  <c:v>2.0099999999999998</c:v>
                </c:pt>
                <c:pt idx="18">
                  <c:v>1.1399999999999999</c:v>
                </c:pt>
                <c:pt idx="19">
                  <c:v>0.8</c:v>
                </c:pt>
                <c:pt idx="20">
                  <c:v>9.51</c:v>
                </c:pt>
                <c:pt idx="21">
                  <c:v>1.67</c:v>
                </c:pt>
                <c:pt idx="22">
                  <c:v>0.8</c:v>
                </c:pt>
                <c:pt idx="23">
                  <c:v>1.77</c:v>
                </c:pt>
                <c:pt idx="24">
                  <c:v>0.91999999999999993</c:v>
                </c:pt>
                <c:pt idx="25">
                  <c:v>0.33</c:v>
                </c:pt>
                <c:pt idx="26">
                  <c:v>1.3900000000000001</c:v>
                </c:pt>
                <c:pt idx="27">
                  <c:v>0.12</c:v>
                </c:pt>
                <c:pt idx="28">
                  <c:v>0.42000000000000004</c:v>
                </c:pt>
                <c:pt idx="29">
                  <c:v>3.58</c:v>
                </c:pt>
                <c:pt idx="30">
                  <c:v>1.7</c:v>
                </c:pt>
                <c:pt idx="31">
                  <c:v>0.27</c:v>
                </c:pt>
                <c:pt idx="32">
                  <c:v>0</c:v>
                </c:pt>
                <c:pt idx="33">
                  <c:v>14.290000000000003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29-46E1-B3E1-3DB71700C59E}"/>
            </c:ext>
          </c:extLst>
        </c:ser>
        <c:ser>
          <c:idx val="6"/>
          <c:order val="5"/>
          <c:tx>
            <c:strRef>
              <c:f>Hoja1!$H$1</c:f>
              <c:strCache>
                <c:ptCount val="1"/>
                <c:pt idx="0">
                  <c:v>jul-17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Hoja1!$H$2:$H$35</c:f>
              <c:numCache>
                <c:formatCode>0.0</c:formatCode>
                <c:ptCount val="34"/>
                <c:pt idx="0">
                  <c:v>4.1099999999999994</c:v>
                </c:pt>
                <c:pt idx="1">
                  <c:v>0.24</c:v>
                </c:pt>
                <c:pt idx="2">
                  <c:v>0.32</c:v>
                </c:pt>
                <c:pt idx="3">
                  <c:v>0.38</c:v>
                </c:pt>
                <c:pt idx="4">
                  <c:v>0.12</c:v>
                </c:pt>
                <c:pt idx="5">
                  <c:v>7.0000000000000007E-2</c:v>
                </c:pt>
                <c:pt idx="6">
                  <c:v>0.56000000000000005</c:v>
                </c:pt>
                <c:pt idx="7">
                  <c:v>0.74</c:v>
                </c:pt>
                <c:pt idx="8">
                  <c:v>0.17</c:v>
                </c:pt>
                <c:pt idx="9">
                  <c:v>0.42000000000000004</c:v>
                </c:pt>
                <c:pt idx="10">
                  <c:v>6.63</c:v>
                </c:pt>
                <c:pt idx="11">
                  <c:v>1.95</c:v>
                </c:pt>
                <c:pt idx="12">
                  <c:v>4.18</c:v>
                </c:pt>
                <c:pt idx="13">
                  <c:v>1.34</c:v>
                </c:pt>
                <c:pt idx="14">
                  <c:v>12.03</c:v>
                </c:pt>
                <c:pt idx="15">
                  <c:v>8.16</c:v>
                </c:pt>
                <c:pt idx="16">
                  <c:v>15.67</c:v>
                </c:pt>
                <c:pt idx="17">
                  <c:v>2.2200000000000002</c:v>
                </c:pt>
                <c:pt idx="18">
                  <c:v>1.82</c:v>
                </c:pt>
                <c:pt idx="19">
                  <c:v>1.29</c:v>
                </c:pt>
                <c:pt idx="20">
                  <c:v>10.4</c:v>
                </c:pt>
                <c:pt idx="21">
                  <c:v>0.73</c:v>
                </c:pt>
                <c:pt idx="22">
                  <c:v>1.2000000000000002</c:v>
                </c:pt>
                <c:pt idx="23">
                  <c:v>1.4500000000000002</c:v>
                </c:pt>
                <c:pt idx="24">
                  <c:v>0.87</c:v>
                </c:pt>
                <c:pt idx="25">
                  <c:v>0.72000000000000008</c:v>
                </c:pt>
                <c:pt idx="26">
                  <c:v>0.46</c:v>
                </c:pt>
                <c:pt idx="27">
                  <c:v>0.31000000000000005</c:v>
                </c:pt>
                <c:pt idx="28">
                  <c:v>0.28000000000000003</c:v>
                </c:pt>
                <c:pt idx="29">
                  <c:v>1.07</c:v>
                </c:pt>
                <c:pt idx="30">
                  <c:v>2.42</c:v>
                </c:pt>
                <c:pt idx="31">
                  <c:v>0.96000000000000008</c:v>
                </c:pt>
                <c:pt idx="32">
                  <c:v>0.06</c:v>
                </c:pt>
                <c:pt idx="33">
                  <c:v>16.619999999999997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729-46E1-B3E1-3DB71700C59E}"/>
            </c:ext>
          </c:extLst>
        </c:ser>
        <c:ser>
          <c:idx val="7"/>
          <c:order val="6"/>
          <c:tx>
            <c:strRef>
              <c:f>Hoja1!$I$1</c:f>
              <c:strCache>
                <c:ptCount val="1"/>
                <c:pt idx="0">
                  <c:v>ago-17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Hoja1!$I$2:$I$35</c:f>
              <c:numCache>
                <c:formatCode>0.0</c:formatCode>
                <c:ptCount val="34"/>
                <c:pt idx="0">
                  <c:v>3.1599999999999993</c:v>
                </c:pt>
                <c:pt idx="1">
                  <c:v>0.47</c:v>
                </c:pt>
                <c:pt idx="2">
                  <c:v>0.17</c:v>
                </c:pt>
                <c:pt idx="3">
                  <c:v>0</c:v>
                </c:pt>
                <c:pt idx="4">
                  <c:v>0.33999999999999997</c:v>
                </c:pt>
                <c:pt idx="5">
                  <c:v>0.75</c:v>
                </c:pt>
                <c:pt idx="6">
                  <c:v>0.58000000000000007</c:v>
                </c:pt>
                <c:pt idx="7">
                  <c:v>0.60000000000000009</c:v>
                </c:pt>
                <c:pt idx="8">
                  <c:v>0.25</c:v>
                </c:pt>
                <c:pt idx="9">
                  <c:v>1.26</c:v>
                </c:pt>
                <c:pt idx="10">
                  <c:v>4.78</c:v>
                </c:pt>
                <c:pt idx="11">
                  <c:v>0.95</c:v>
                </c:pt>
                <c:pt idx="12">
                  <c:v>2.7</c:v>
                </c:pt>
                <c:pt idx="13">
                  <c:v>1.01</c:v>
                </c:pt>
                <c:pt idx="14">
                  <c:v>23.87</c:v>
                </c:pt>
                <c:pt idx="15">
                  <c:v>7.17</c:v>
                </c:pt>
                <c:pt idx="16">
                  <c:v>9.4599999999999991</c:v>
                </c:pt>
                <c:pt idx="17">
                  <c:v>2.44</c:v>
                </c:pt>
                <c:pt idx="18">
                  <c:v>1.39</c:v>
                </c:pt>
                <c:pt idx="19">
                  <c:v>0.65999999999999992</c:v>
                </c:pt>
                <c:pt idx="20">
                  <c:v>8.6</c:v>
                </c:pt>
                <c:pt idx="21">
                  <c:v>0.8600000000000001</c:v>
                </c:pt>
                <c:pt idx="22">
                  <c:v>0.84</c:v>
                </c:pt>
                <c:pt idx="23">
                  <c:v>0.48</c:v>
                </c:pt>
                <c:pt idx="24">
                  <c:v>1.1600000000000001</c:v>
                </c:pt>
                <c:pt idx="25">
                  <c:v>0.33</c:v>
                </c:pt>
                <c:pt idx="26">
                  <c:v>0.95</c:v>
                </c:pt>
                <c:pt idx="27">
                  <c:v>0.23</c:v>
                </c:pt>
                <c:pt idx="28">
                  <c:v>0.64</c:v>
                </c:pt>
                <c:pt idx="29">
                  <c:v>4</c:v>
                </c:pt>
                <c:pt idx="30">
                  <c:v>1.51</c:v>
                </c:pt>
                <c:pt idx="31">
                  <c:v>0.31</c:v>
                </c:pt>
                <c:pt idx="32">
                  <c:v>0.24</c:v>
                </c:pt>
                <c:pt idx="33">
                  <c:v>17.829999999999991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729-46E1-B3E1-3DB71700C59E}"/>
            </c:ext>
          </c:extLst>
        </c:ser>
        <c:ser>
          <c:idx val="8"/>
          <c:order val="7"/>
          <c:tx>
            <c:strRef>
              <c:f>Hoja1!$J$1</c:f>
              <c:strCache>
                <c:ptCount val="1"/>
                <c:pt idx="0">
                  <c:v>sep-17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Hoja1!$J$2:$J$35</c:f>
              <c:numCache>
                <c:formatCode>0.0</c:formatCode>
                <c:ptCount val="34"/>
                <c:pt idx="0">
                  <c:v>2.2600000000000002</c:v>
                </c:pt>
                <c:pt idx="1">
                  <c:v>0.69</c:v>
                </c:pt>
                <c:pt idx="2">
                  <c:v>0.29000000000000004</c:v>
                </c:pt>
                <c:pt idx="3">
                  <c:v>0.83000000000000007</c:v>
                </c:pt>
                <c:pt idx="4">
                  <c:v>0.46</c:v>
                </c:pt>
                <c:pt idx="5">
                  <c:v>0.42</c:v>
                </c:pt>
                <c:pt idx="6">
                  <c:v>0.75</c:v>
                </c:pt>
                <c:pt idx="7">
                  <c:v>0.63</c:v>
                </c:pt>
                <c:pt idx="8">
                  <c:v>0.31</c:v>
                </c:pt>
                <c:pt idx="9">
                  <c:v>1.1600000000000001</c:v>
                </c:pt>
                <c:pt idx="10">
                  <c:v>3.5100000000000002</c:v>
                </c:pt>
                <c:pt idx="11">
                  <c:v>1.08</c:v>
                </c:pt>
                <c:pt idx="12">
                  <c:v>2.81</c:v>
                </c:pt>
                <c:pt idx="13">
                  <c:v>1.93</c:v>
                </c:pt>
                <c:pt idx="14">
                  <c:v>34.67</c:v>
                </c:pt>
                <c:pt idx="15">
                  <c:v>1.9400000000000002</c:v>
                </c:pt>
                <c:pt idx="16">
                  <c:v>2.3499999999999996</c:v>
                </c:pt>
                <c:pt idx="17">
                  <c:v>1.18</c:v>
                </c:pt>
                <c:pt idx="18">
                  <c:v>2.59</c:v>
                </c:pt>
                <c:pt idx="19">
                  <c:v>1.45</c:v>
                </c:pt>
                <c:pt idx="20">
                  <c:v>7.9799999999999995</c:v>
                </c:pt>
                <c:pt idx="21">
                  <c:v>0.49</c:v>
                </c:pt>
                <c:pt idx="22">
                  <c:v>1.41</c:v>
                </c:pt>
                <c:pt idx="23">
                  <c:v>0.25</c:v>
                </c:pt>
                <c:pt idx="24">
                  <c:v>0.97</c:v>
                </c:pt>
                <c:pt idx="25">
                  <c:v>0.90999999999999992</c:v>
                </c:pt>
                <c:pt idx="26">
                  <c:v>1.01</c:v>
                </c:pt>
                <c:pt idx="27">
                  <c:v>0.13</c:v>
                </c:pt>
                <c:pt idx="28">
                  <c:v>1.45</c:v>
                </c:pt>
                <c:pt idx="29">
                  <c:v>4.67</c:v>
                </c:pt>
                <c:pt idx="30">
                  <c:v>1.91</c:v>
                </c:pt>
                <c:pt idx="31">
                  <c:v>1.17</c:v>
                </c:pt>
                <c:pt idx="32">
                  <c:v>0.03</c:v>
                </c:pt>
                <c:pt idx="33">
                  <c:v>16.359999999999996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729-46E1-B3E1-3DB71700C59E}"/>
            </c:ext>
          </c:extLst>
        </c:ser>
        <c:ser>
          <c:idx val="9"/>
          <c:order val="8"/>
          <c:tx>
            <c:strRef>
              <c:f>Hoja1!$K$1</c:f>
              <c:strCache>
                <c:ptCount val="1"/>
                <c:pt idx="0">
                  <c:v>oct-17</c:v>
                </c:pt>
              </c:strCache>
            </c:strRef>
          </c:tx>
          <c:spPr>
            <a:ln w="15875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Hoja1!$K$2:$K$35</c:f>
              <c:numCache>
                <c:formatCode>0.0</c:formatCode>
                <c:ptCount val="34"/>
                <c:pt idx="0">
                  <c:v>2.91</c:v>
                </c:pt>
                <c:pt idx="1">
                  <c:v>0.73000000000000009</c:v>
                </c:pt>
                <c:pt idx="2">
                  <c:v>0.21</c:v>
                </c:pt>
                <c:pt idx="3">
                  <c:v>0.49</c:v>
                </c:pt>
                <c:pt idx="4">
                  <c:v>0.32</c:v>
                </c:pt>
                <c:pt idx="5">
                  <c:v>0.32</c:v>
                </c:pt>
                <c:pt idx="6">
                  <c:v>0.16</c:v>
                </c:pt>
                <c:pt idx="7">
                  <c:v>0.4</c:v>
                </c:pt>
                <c:pt idx="8">
                  <c:v>2.91</c:v>
                </c:pt>
                <c:pt idx="9">
                  <c:v>0.91</c:v>
                </c:pt>
                <c:pt idx="10">
                  <c:v>4.5599999999999996</c:v>
                </c:pt>
                <c:pt idx="11">
                  <c:v>2.8400000000000003</c:v>
                </c:pt>
                <c:pt idx="12">
                  <c:v>2.63</c:v>
                </c:pt>
                <c:pt idx="13">
                  <c:v>2.39</c:v>
                </c:pt>
                <c:pt idx="14">
                  <c:v>35.64</c:v>
                </c:pt>
                <c:pt idx="15">
                  <c:v>1.79</c:v>
                </c:pt>
                <c:pt idx="16">
                  <c:v>1.57</c:v>
                </c:pt>
                <c:pt idx="17">
                  <c:v>0.91</c:v>
                </c:pt>
                <c:pt idx="18">
                  <c:v>1.53</c:v>
                </c:pt>
                <c:pt idx="19">
                  <c:v>0.35</c:v>
                </c:pt>
                <c:pt idx="20">
                  <c:v>8.74</c:v>
                </c:pt>
                <c:pt idx="21">
                  <c:v>0.36</c:v>
                </c:pt>
                <c:pt idx="22">
                  <c:v>0.42000000000000004</c:v>
                </c:pt>
                <c:pt idx="23">
                  <c:v>0.45999999999999996</c:v>
                </c:pt>
                <c:pt idx="24">
                  <c:v>2.5499999999999998</c:v>
                </c:pt>
                <c:pt idx="25">
                  <c:v>0.67</c:v>
                </c:pt>
                <c:pt idx="26">
                  <c:v>0.33</c:v>
                </c:pt>
                <c:pt idx="27">
                  <c:v>0.24</c:v>
                </c:pt>
                <c:pt idx="28">
                  <c:v>0.4</c:v>
                </c:pt>
                <c:pt idx="29">
                  <c:v>5.51</c:v>
                </c:pt>
                <c:pt idx="30">
                  <c:v>2.41</c:v>
                </c:pt>
                <c:pt idx="31">
                  <c:v>0.35</c:v>
                </c:pt>
                <c:pt idx="32">
                  <c:v>0.2</c:v>
                </c:pt>
                <c:pt idx="33">
                  <c:v>13.800000000000004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729-46E1-B3E1-3DB71700C59E}"/>
            </c:ext>
          </c:extLst>
        </c:ser>
        <c:ser>
          <c:idx val="10"/>
          <c:order val="9"/>
          <c:tx>
            <c:strRef>
              <c:f>Hoja1!$L$1</c:f>
              <c:strCache>
                <c:ptCount val="1"/>
                <c:pt idx="0">
                  <c:v>nov-17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Hoja1!$L$2:$L$35</c:f>
              <c:numCache>
                <c:formatCode>0.0</c:formatCode>
                <c:ptCount val="34"/>
                <c:pt idx="0">
                  <c:v>1.8200000000000003</c:v>
                </c:pt>
                <c:pt idx="1">
                  <c:v>0.42</c:v>
                </c:pt>
                <c:pt idx="2">
                  <c:v>0.13</c:v>
                </c:pt>
                <c:pt idx="3">
                  <c:v>0.04</c:v>
                </c:pt>
                <c:pt idx="4">
                  <c:v>0.27</c:v>
                </c:pt>
                <c:pt idx="5">
                  <c:v>0.21000000000000002</c:v>
                </c:pt>
                <c:pt idx="6">
                  <c:v>0.66</c:v>
                </c:pt>
                <c:pt idx="7">
                  <c:v>0.33</c:v>
                </c:pt>
                <c:pt idx="8">
                  <c:v>1.04</c:v>
                </c:pt>
                <c:pt idx="9">
                  <c:v>0.92999999999999994</c:v>
                </c:pt>
                <c:pt idx="10">
                  <c:v>5.09</c:v>
                </c:pt>
                <c:pt idx="11">
                  <c:v>1.58</c:v>
                </c:pt>
                <c:pt idx="12">
                  <c:v>2.72</c:v>
                </c:pt>
                <c:pt idx="13">
                  <c:v>5.2299999999999995</c:v>
                </c:pt>
                <c:pt idx="14">
                  <c:v>34.24</c:v>
                </c:pt>
                <c:pt idx="15">
                  <c:v>2.31</c:v>
                </c:pt>
                <c:pt idx="16">
                  <c:v>1.1099999999999999</c:v>
                </c:pt>
                <c:pt idx="17">
                  <c:v>1.21</c:v>
                </c:pt>
                <c:pt idx="18">
                  <c:v>2.57</c:v>
                </c:pt>
                <c:pt idx="19">
                  <c:v>0.47</c:v>
                </c:pt>
                <c:pt idx="20">
                  <c:v>7.7900000000000009</c:v>
                </c:pt>
                <c:pt idx="21">
                  <c:v>2.21</c:v>
                </c:pt>
                <c:pt idx="22">
                  <c:v>0.61</c:v>
                </c:pt>
                <c:pt idx="23">
                  <c:v>0.63</c:v>
                </c:pt>
                <c:pt idx="24">
                  <c:v>1</c:v>
                </c:pt>
                <c:pt idx="25">
                  <c:v>1.02</c:v>
                </c:pt>
                <c:pt idx="26">
                  <c:v>0.67999999999999994</c:v>
                </c:pt>
                <c:pt idx="27">
                  <c:v>0.56999999999999995</c:v>
                </c:pt>
                <c:pt idx="28">
                  <c:v>0.18</c:v>
                </c:pt>
                <c:pt idx="29">
                  <c:v>2.97</c:v>
                </c:pt>
                <c:pt idx="30">
                  <c:v>3.91</c:v>
                </c:pt>
                <c:pt idx="31">
                  <c:v>0.24000000000000002</c:v>
                </c:pt>
                <c:pt idx="32">
                  <c:v>3.4000000000000004</c:v>
                </c:pt>
                <c:pt idx="33">
                  <c:v>12.389999999999995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729-46E1-B3E1-3DB71700C59E}"/>
            </c:ext>
          </c:extLst>
        </c:ser>
        <c:ser>
          <c:idx val="11"/>
          <c:order val="10"/>
          <c:tx>
            <c:strRef>
              <c:f>Hoja1!$M$1</c:f>
              <c:strCache>
                <c:ptCount val="1"/>
                <c:pt idx="0">
                  <c:v>dic-17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Hoja1!$M$2:$M$35</c:f>
              <c:numCache>
                <c:formatCode>0.0</c:formatCode>
                <c:ptCount val="34"/>
                <c:pt idx="0">
                  <c:v>2.7199999999999998</c:v>
                </c:pt>
                <c:pt idx="1">
                  <c:v>0.3</c:v>
                </c:pt>
                <c:pt idx="2">
                  <c:v>7.0000000000000007E-2</c:v>
                </c:pt>
                <c:pt idx="3">
                  <c:v>0.03</c:v>
                </c:pt>
                <c:pt idx="4">
                  <c:v>0.15</c:v>
                </c:pt>
                <c:pt idx="5">
                  <c:v>0.28000000000000003</c:v>
                </c:pt>
                <c:pt idx="6">
                  <c:v>0.54</c:v>
                </c:pt>
                <c:pt idx="7">
                  <c:v>0.22999999999999998</c:v>
                </c:pt>
                <c:pt idx="8">
                  <c:v>0.32</c:v>
                </c:pt>
                <c:pt idx="9">
                  <c:v>1.97</c:v>
                </c:pt>
                <c:pt idx="10">
                  <c:v>10.42</c:v>
                </c:pt>
                <c:pt idx="11">
                  <c:v>1.29</c:v>
                </c:pt>
                <c:pt idx="12">
                  <c:v>2.76</c:v>
                </c:pt>
                <c:pt idx="13">
                  <c:v>4.67</c:v>
                </c:pt>
                <c:pt idx="14">
                  <c:v>28.009999999999998</c:v>
                </c:pt>
                <c:pt idx="15">
                  <c:v>1.7000000000000002</c:v>
                </c:pt>
                <c:pt idx="16">
                  <c:v>1.3199999999999998</c:v>
                </c:pt>
                <c:pt idx="17">
                  <c:v>1.02</c:v>
                </c:pt>
                <c:pt idx="18">
                  <c:v>1.8900000000000001</c:v>
                </c:pt>
                <c:pt idx="19">
                  <c:v>0.33</c:v>
                </c:pt>
                <c:pt idx="20">
                  <c:v>5.68</c:v>
                </c:pt>
                <c:pt idx="21">
                  <c:v>1.3399999999999999</c:v>
                </c:pt>
                <c:pt idx="22">
                  <c:v>0.53</c:v>
                </c:pt>
                <c:pt idx="23">
                  <c:v>0.73</c:v>
                </c:pt>
                <c:pt idx="24">
                  <c:v>0.98</c:v>
                </c:pt>
                <c:pt idx="25">
                  <c:v>0.33</c:v>
                </c:pt>
                <c:pt idx="26">
                  <c:v>0.65</c:v>
                </c:pt>
                <c:pt idx="27">
                  <c:v>1.03</c:v>
                </c:pt>
                <c:pt idx="28">
                  <c:v>0.33</c:v>
                </c:pt>
                <c:pt idx="29">
                  <c:v>1.9</c:v>
                </c:pt>
                <c:pt idx="30">
                  <c:v>5.8800000000000008</c:v>
                </c:pt>
                <c:pt idx="31">
                  <c:v>0.74</c:v>
                </c:pt>
                <c:pt idx="32">
                  <c:v>3.7800000000000002</c:v>
                </c:pt>
                <c:pt idx="33">
                  <c:v>16.080000000000002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729-46E1-B3E1-3DB71700C59E}"/>
            </c:ext>
          </c:extLst>
        </c:ser>
        <c:ser>
          <c:idx val="12"/>
          <c:order val="11"/>
          <c:tx>
            <c:strRef>
              <c:f>Hoja1!$N$1</c:f>
              <c:strCache>
                <c:ptCount val="1"/>
                <c:pt idx="0">
                  <c:v>ene-18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Hoja1!$N$2:$N$35</c:f>
              <c:numCache>
                <c:formatCode>0.0</c:formatCode>
                <c:ptCount val="34"/>
                <c:pt idx="0">
                  <c:v>1.92</c:v>
                </c:pt>
                <c:pt idx="1">
                  <c:v>0.28000000000000003</c:v>
                </c:pt>
                <c:pt idx="2">
                  <c:v>0</c:v>
                </c:pt>
                <c:pt idx="3">
                  <c:v>0.3</c:v>
                </c:pt>
                <c:pt idx="4">
                  <c:v>1.27</c:v>
                </c:pt>
                <c:pt idx="5">
                  <c:v>0.2</c:v>
                </c:pt>
                <c:pt idx="6">
                  <c:v>1.1100000000000001</c:v>
                </c:pt>
                <c:pt idx="7">
                  <c:v>4.96</c:v>
                </c:pt>
                <c:pt idx="8">
                  <c:v>3.47</c:v>
                </c:pt>
                <c:pt idx="9">
                  <c:v>9.36</c:v>
                </c:pt>
                <c:pt idx="10">
                  <c:v>6.76</c:v>
                </c:pt>
                <c:pt idx="11">
                  <c:v>11.15</c:v>
                </c:pt>
                <c:pt idx="12">
                  <c:v>7.23</c:v>
                </c:pt>
                <c:pt idx="13">
                  <c:v>3.3600000000000003</c:v>
                </c:pt>
                <c:pt idx="14">
                  <c:v>16.079999999999998</c:v>
                </c:pt>
                <c:pt idx="15">
                  <c:v>0.76</c:v>
                </c:pt>
                <c:pt idx="16">
                  <c:v>1.01</c:v>
                </c:pt>
                <c:pt idx="17">
                  <c:v>1.31</c:v>
                </c:pt>
                <c:pt idx="18">
                  <c:v>1.62</c:v>
                </c:pt>
                <c:pt idx="19">
                  <c:v>0.53</c:v>
                </c:pt>
                <c:pt idx="20">
                  <c:v>4.82</c:v>
                </c:pt>
                <c:pt idx="21">
                  <c:v>0.4</c:v>
                </c:pt>
                <c:pt idx="22">
                  <c:v>0.31</c:v>
                </c:pt>
                <c:pt idx="23">
                  <c:v>0.33</c:v>
                </c:pt>
                <c:pt idx="24">
                  <c:v>1.88</c:v>
                </c:pt>
                <c:pt idx="25">
                  <c:v>0.35</c:v>
                </c:pt>
                <c:pt idx="26">
                  <c:v>0.41</c:v>
                </c:pt>
                <c:pt idx="27">
                  <c:v>2.6599999999999997</c:v>
                </c:pt>
                <c:pt idx="28">
                  <c:v>0.54</c:v>
                </c:pt>
                <c:pt idx="29">
                  <c:v>3.12</c:v>
                </c:pt>
                <c:pt idx="30">
                  <c:v>1.56</c:v>
                </c:pt>
                <c:pt idx="31">
                  <c:v>0.16</c:v>
                </c:pt>
                <c:pt idx="32">
                  <c:v>2.1</c:v>
                </c:pt>
                <c:pt idx="33">
                  <c:v>8.639999999999997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729-46E1-B3E1-3DB71700C59E}"/>
            </c:ext>
          </c:extLst>
        </c:ser>
        <c:ser>
          <c:idx val="13"/>
          <c:order val="12"/>
          <c:tx>
            <c:strRef>
              <c:f>Hoja1!$O$1</c:f>
              <c:strCache>
                <c:ptCount val="1"/>
                <c:pt idx="0">
                  <c:v>feb-18</c:v>
                </c:pt>
              </c:strCache>
            </c:strRef>
          </c:tx>
          <c:spPr>
            <a:ln w="12700"/>
          </c:spPr>
          <c:marker>
            <c:symbol val="none"/>
          </c:marker>
          <c:cat>
            <c:strRef>
              <c:f>Hoja1!$A$2:$A$35</c:f>
              <c:strCache>
                <c:ptCount val="34"/>
                <c:pt idx="0">
                  <c:v>Menos de 3,00</c:v>
                </c:pt>
                <c:pt idx="1">
                  <c:v>&gt;=3,00 -&lt; 3,10</c:v>
                </c:pt>
                <c:pt idx="2">
                  <c:v>&gt;=3,10 - &lt; 3,20</c:v>
                </c:pt>
                <c:pt idx="3">
                  <c:v>&gt;=3,20 -&lt; 3,30</c:v>
                </c:pt>
                <c:pt idx="4">
                  <c:v>&gt;=3,30 -&lt; 3,40</c:v>
                </c:pt>
                <c:pt idx="5">
                  <c:v>&gt;=3,40-&lt; 3,50</c:v>
                </c:pt>
                <c:pt idx="6">
                  <c:v>&gt;=3,50 -&lt; 3,60</c:v>
                </c:pt>
                <c:pt idx="7">
                  <c:v>&gt;=3,60 -&lt; 3,70</c:v>
                </c:pt>
                <c:pt idx="8">
                  <c:v>&gt;=3,70 -&lt; 3,80</c:v>
                </c:pt>
                <c:pt idx="9">
                  <c:v>&gt;=3,80 -&lt; 3,90</c:v>
                </c:pt>
                <c:pt idx="10">
                  <c:v>&gt;=3,90 -&lt; 4,00</c:v>
                </c:pt>
                <c:pt idx="11">
                  <c:v>&gt;=4,00 -&lt; 4,10</c:v>
                </c:pt>
                <c:pt idx="12">
                  <c:v>&gt;=4,10 -&lt; 4,20</c:v>
                </c:pt>
                <c:pt idx="13">
                  <c:v>&gt;=4,20 -&lt; 4,30</c:v>
                </c:pt>
                <c:pt idx="14">
                  <c:v>&gt;=4,30 -&lt; 4,40</c:v>
                </c:pt>
                <c:pt idx="15">
                  <c:v>&gt;=4,40 -&lt; 4,50</c:v>
                </c:pt>
                <c:pt idx="16">
                  <c:v>&gt;=4,50 -&lt; 4,60</c:v>
                </c:pt>
                <c:pt idx="17">
                  <c:v>&gt;=4,60 -&lt; 4,70</c:v>
                </c:pt>
                <c:pt idx="18">
                  <c:v>&gt;=4,70 -&lt; 4,80</c:v>
                </c:pt>
                <c:pt idx="19">
                  <c:v>&gt;=4,80 -&lt; 4,90</c:v>
                </c:pt>
                <c:pt idx="20">
                  <c:v>&gt;=4,90 -&lt; 5,00</c:v>
                </c:pt>
                <c:pt idx="21">
                  <c:v>&gt;=5,00 -&lt; 5,10</c:v>
                </c:pt>
                <c:pt idx="22">
                  <c:v>&gt;=5,10 -&lt; 5,20</c:v>
                </c:pt>
                <c:pt idx="23">
                  <c:v>&gt;=5,20 -&lt; 5,30</c:v>
                </c:pt>
                <c:pt idx="24">
                  <c:v>&gt;=5,30 -&lt; 5,40</c:v>
                </c:pt>
                <c:pt idx="25">
                  <c:v>&gt;=5,40 -&lt; 5,50</c:v>
                </c:pt>
                <c:pt idx="26">
                  <c:v>&gt;=5,50 -&lt; 5,60</c:v>
                </c:pt>
                <c:pt idx="27">
                  <c:v>&gt;=5,60 -&lt; 5,70</c:v>
                </c:pt>
                <c:pt idx="28">
                  <c:v>&gt;=5,70 -&lt; 5,80</c:v>
                </c:pt>
                <c:pt idx="29">
                  <c:v>&gt;=5,80 -&lt; 5,90</c:v>
                </c:pt>
                <c:pt idx="30">
                  <c:v>&gt;=5,90 -&lt; 6,00</c:v>
                </c:pt>
                <c:pt idx="31">
                  <c:v>&gt;=6,00 -&lt; 6,10</c:v>
                </c:pt>
                <c:pt idx="32">
                  <c:v>&gt;=6,10 -&lt; 6,20</c:v>
                </c:pt>
                <c:pt idx="33">
                  <c:v>Mas de 6,20</c:v>
                </c:pt>
              </c:strCache>
            </c:strRef>
          </c:cat>
          <c:val>
            <c:numRef>
              <c:f>Hoja1!$O$2:$O$35</c:f>
              <c:numCache>
                <c:formatCode>0.0</c:formatCode>
                <c:ptCount val="34"/>
                <c:pt idx="0">
                  <c:v>2.5499999999999998</c:v>
                </c:pt>
                <c:pt idx="1">
                  <c:v>0.77</c:v>
                </c:pt>
                <c:pt idx="2">
                  <c:v>0.05</c:v>
                </c:pt>
                <c:pt idx="3">
                  <c:v>0.19</c:v>
                </c:pt>
                <c:pt idx="4">
                  <c:v>0.17</c:v>
                </c:pt>
                <c:pt idx="5">
                  <c:v>0.79</c:v>
                </c:pt>
                <c:pt idx="6">
                  <c:v>0.1</c:v>
                </c:pt>
                <c:pt idx="7">
                  <c:v>0.18</c:v>
                </c:pt>
                <c:pt idx="8">
                  <c:v>6.38</c:v>
                </c:pt>
                <c:pt idx="9">
                  <c:v>1.77</c:v>
                </c:pt>
                <c:pt idx="10">
                  <c:v>5.4499999999999993</c:v>
                </c:pt>
                <c:pt idx="11">
                  <c:v>0.8600000000000001</c:v>
                </c:pt>
                <c:pt idx="12">
                  <c:v>2.78</c:v>
                </c:pt>
                <c:pt idx="13">
                  <c:v>4.3099999999999996</c:v>
                </c:pt>
                <c:pt idx="14">
                  <c:v>32.340000000000003</c:v>
                </c:pt>
                <c:pt idx="15">
                  <c:v>2.88</c:v>
                </c:pt>
                <c:pt idx="16">
                  <c:v>0.82000000000000006</c:v>
                </c:pt>
                <c:pt idx="17">
                  <c:v>1.54</c:v>
                </c:pt>
                <c:pt idx="18">
                  <c:v>1.87</c:v>
                </c:pt>
                <c:pt idx="19">
                  <c:v>0.30000000000000004</c:v>
                </c:pt>
                <c:pt idx="20">
                  <c:v>4.93</c:v>
                </c:pt>
                <c:pt idx="21">
                  <c:v>0.67999999999999994</c:v>
                </c:pt>
                <c:pt idx="22">
                  <c:v>0.63</c:v>
                </c:pt>
                <c:pt idx="23">
                  <c:v>1.33</c:v>
                </c:pt>
                <c:pt idx="24">
                  <c:v>2.19</c:v>
                </c:pt>
                <c:pt idx="25">
                  <c:v>0.88</c:v>
                </c:pt>
                <c:pt idx="26">
                  <c:v>1.1800000000000002</c:v>
                </c:pt>
                <c:pt idx="27">
                  <c:v>3.17</c:v>
                </c:pt>
                <c:pt idx="28">
                  <c:v>0.47000000000000003</c:v>
                </c:pt>
                <c:pt idx="29">
                  <c:v>2.2199999999999998</c:v>
                </c:pt>
                <c:pt idx="30">
                  <c:v>1.6199999999999999</c:v>
                </c:pt>
                <c:pt idx="31">
                  <c:v>0.34</c:v>
                </c:pt>
                <c:pt idx="32">
                  <c:v>2.5299999999999998</c:v>
                </c:pt>
                <c:pt idx="33">
                  <c:v>11.759999999999998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CB-4698-819F-BDF591146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143040"/>
        <c:axId val="31144576"/>
      </c:lineChart>
      <c:catAx>
        <c:axId val="31143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1144576"/>
        <c:crossesAt val="0"/>
        <c:auto val="1"/>
        <c:lblAlgn val="ctr"/>
        <c:lblOffset val="100"/>
        <c:noMultiLvlLbl val="0"/>
      </c:catAx>
      <c:valAx>
        <c:axId val="3114457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31143040"/>
        <c:crosses val="autoZero"/>
        <c:crossBetween val="between"/>
      </c:valAx>
      <c:dTable>
        <c:showHorzBorder val="0"/>
        <c:showVertBorder val="1"/>
        <c:showOutline val="1"/>
        <c:showKeys val="1"/>
        <c:spPr>
          <a:ln cmpd="dbl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 rtl="0">
              <a:defRPr sz="740" b="1">
                <a:latin typeface="+mj-lt"/>
                <a:cs typeface="Arial" pitchFamily="34" charset="0"/>
              </a:defRPr>
            </a:pPr>
            <a:endParaRPr lang="es-E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700"/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79E26-5DBB-4A3B-BA0B-4320CAC26EF6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CFBD4-F95D-429D-AEA3-39961BC31E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5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CFBD4-F95D-429D-AEA3-39961BC31E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55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CFBD4-F95D-429D-AEA3-39961BC31E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5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526A5-49F4-4ED7-8794-CE0BFAA28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B7104E-9683-4303-A4CF-C9A0D20E8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62C88F-B415-4895-ABFF-AA304D6D2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4E5DB8-1EC3-46C4-8771-78A7579EE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AA738D-5F8D-435C-84BE-0DEE6608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3197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8F7A9-0DA8-4273-8E42-0FEE64C8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FC6AFA-4229-4380-9EB0-22BFFEAA6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4C65D4-C6FD-4F2D-A6C9-C2A8A4F5F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B986EA-4B5B-4231-8785-16A114A7D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35B53A-E716-429F-9E13-07BC41763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104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2D5D909-011C-451F-A42C-AB2B1ED46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1FE5E6-1CB3-4254-A9B3-6EEF6F3A9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F5A73F-84CF-4B13-B667-114280E5D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A0D92E-FFDD-4CAA-8EFE-E8E72A4AD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80DD3-EEF7-44DF-B2F0-1CF75DF5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1012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7 Rectángulo"/>
          <p:cNvSpPr/>
          <p:nvPr userDrawn="1"/>
        </p:nvSpPr>
        <p:spPr>
          <a:xfrm>
            <a:off x="0" y="5092038"/>
            <a:ext cx="9144000" cy="72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3" name="Picture 2" descr="http://spain.insidekantarworldpanel.com/empresa/Logos/LOGO%20-%20SMALL%20USE%20LOGOTYP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3679"/>
            <a:ext cx="2092370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439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02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53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12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20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70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25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6ECCF4-7EF5-49F7-959D-8BF33A38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92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DACC4E-54F4-4B89-AF38-50995F782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C3AAF7-2236-4799-B008-4B932FBED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77B4C3-B1D5-450B-8F72-54A1D1A01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18D1AA-9B7E-46AC-9801-7FE447392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6C9A5B-6FAE-4C46-8898-88780D5D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8630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6FBEB-DE70-4706-B9C3-CCA331B0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604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F4CB6-B230-46B1-A563-BB57AA533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39199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61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39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06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33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76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48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036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F285F-45DB-4066-9E3A-62AD52B3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383802-4E30-4E27-94CD-D30E2A73B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5A946E-7A27-4AFC-A4CD-7A7FF738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4CB67-7B70-4C7E-A26A-ACEA5BFF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2E4FAB-DFFE-4F8A-9A75-34608CD6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08358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4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63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69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82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52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570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9F26BAE-048B-4743-8964-475A5337C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99FD1C8-1628-4FF4-BBE9-2E509E4F8AB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F00394-FA44-4827-BC24-7C23E4169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FC8397-7B0F-469D-B547-851B95970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9035A1-40A1-4558-B082-37F6FC3E7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A74A52-C1AA-4FC7-8632-9689ACC5E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D9EED0-0C38-440F-88DB-E9DC4435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396AAB-2BF0-4BC6-BBF7-420D09E1A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879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FA23B0-22EE-4EE9-A082-38E9C75E5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937AE7-C819-431F-924A-39BDFA74B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24D07B-4C05-4BE0-A693-C5E2ACABA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6CC7195-DE9C-4266-9A7B-0E3BDECF5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B130FD-2942-4F36-ABA0-14D6F5025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E007B4-2836-4E9A-87F5-EC22168A0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3FEC0CF-DD89-43AD-B5BB-5FA731D3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7CC2650-8071-4825-9DF5-112D2826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079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C6A63C-8F67-4DCD-B33F-369ACF1A9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2274A94-FFE3-4C8E-955C-A390422E4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823AF6-28F9-47D2-B403-B5FE4E5D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0BA583-E292-4DC7-B01A-A43AC5B8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900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103C4BA-1BD7-465C-8F93-FFC37C302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08D010-DE62-42DA-B112-2176116B1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74C172-9F38-426C-8ED1-A1C6DACD9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1018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CC3FA0-4DDA-4439-A897-FFAEBA5A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61DA56-79CB-499D-99A1-98CFD1CD3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9DCEC6-3512-407C-B852-A6E77FE48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43AD6C-0585-4E59-9A15-63CE1D9E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DC2610-F0CA-4595-B6BD-CF06B6C7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BFB7B4-FB03-4656-A5ED-39D3EDCB2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1955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08CE8-4E06-4557-97DB-5A42169A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8D40DB-57D5-4502-96A4-C2EEC3F17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974FBC-A561-47AF-8A1F-30EF07D28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BA407C-69A2-4BE4-8386-ACD30E173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CB7236-5164-4D0A-8B7C-981EDD632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F6F793-9EAD-445C-964B-D9926E70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040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657990-DA52-4A82-9B9D-254AFFF5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12D164-7E5D-4F84-B570-41D78AC9D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91A58C-CA8F-43C6-8F9F-6DF7C03B1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AC099-B761-4FC3-AAC0-32EEDBBAF306}" type="datetimeFigureOut">
              <a:rPr lang="es-ES_tradnl" smtClean="0"/>
              <a:t>09/07/2021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56F25B-5F08-4355-9771-4741622F1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DC8782-CF20-4F8F-83B0-662D33D71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F8FBA-65E6-47AB-A0AC-D93EF0D06B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571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D1391950-72EB-4BAC-848C-D6DF9BA19803}"/>
              </a:ext>
            </a:extLst>
          </p:cNvPr>
          <p:cNvSpPr/>
          <p:nvPr userDrawn="1"/>
        </p:nvSpPr>
        <p:spPr>
          <a:xfrm>
            <a:off x="0" y="5020022"/>
            <a:ext cx="9144000" cy="144016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783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2" r:id="rId8"/>
    <p:sldLayoutId id="2147483673" r:id="rId9"/>
    <p:sldLayoutId id="2147483674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7F2DCF8F-7F21-43C1-A6C3-8F80CCBD73A7}"/>
              </a:ext>
            </a:extLst>
          </p:cNvPr>
          <p:cNvSpPr/>
          <p:nvPr userDrawn="1"/>
        </p:nvSpPr>
        <p:spPr>
          <a:xfrm>
            <a:off x="0" y="4731546"/>
            <a:ext cx="9144000" cy="432492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Picture 2" descr="C:\Users\Diego.Cornide\Desktop\untitled.png">
            <a:extLst>
              <a:ext uri="{FF2B5EF4-FFF2-40B4-BE49-F238E27FC236}">
                <a16:creationId xmlns:a16="http://schemas.microsoft.com/office/drawing/2014/main" id="{22CC74DB-9FBF-4FF1-AEEB-C2DDEA0B5F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90" y="183719"/>
            <a:ext cx="2279798" cy="53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64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F5FDAD-56C1-4E86-88CF-5489C7ADB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C600D7D-6E2E-44C3-B529-48ECEE2FE963}"/>
              </a:ext>
            </a:extLst>
          </p:cNvPr>
          <p:cNvSpPr/>
          <p:nvPr/>
        </p:nvSpPr>
        <p:spPr>
          <a:xfrm>
            <a:off x="0" y="843558"/>
            <a:ext cx="9144000" cy="132518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61" y="3939902"/>
            <a:ext cx="27908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1059582"/>
            <a:ext cx="777686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ts val="4500"/>
              </a:lnSpc>
              <a:tabLst>
                <a:tab pos="85725" algn="l"/>
              </a:tabLst>
            </a:pPr>
            <a:r>
              <a:rPr lang="es-ES" sz="4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DISPERSIÓN DE PRECIOS</a:t>
            </a:r>
            <a:br>
              <a:rPr lang="es-ES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es-ES" sz="3600" spc="-1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74456" y="1491630"/>
            <a:ext cx="197361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8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 </a:t>
            </a:r>
            <a:endParaRPr lang="en-US" sz="3800" b="1" spc="-1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7504" y="3795886"/>
            <a:ext cx="2337499" cy="1148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500"/>
              </a:lnSpc>
              <a:tabLst>
                <a:tab pos="85725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Panel de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Hogares</a:t>
            </a:r>
          </a:p>
          <a:p>
            <a:pPr>
              <a:lnSpc>
                <a:spcPts val="4500"/>
              </a:lnSpc>
              <a:tabLst>
                <a:tab pos="85725" algn="l"/>
              </a:tabLst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Febrero 2018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DC4A5CD-888C-4DE2-8B8E-50CBC55AA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947" y="8006"/>
            <a:ext cx="2548539" cy="61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16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0" y="5092038"/>
            <a:ext cx="9144000" cy="72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21 CuadroTexto">
            <a:extLst>
              <a:ext uri="{FF2B5EF4-FFF2-40B4-BE49-F238E27FC236}">
                <a16:creationId xmlns:a16="http://schemas.microsoft.com/office/drawing/2014/main" id="{C961148E-0FCA-42FC-A365-2D4DB16C0311}"/>
              </a:ext>
            </a:extLst>
          </p:cNvPr>
          <p:cNvSpPr txBox="1"/>
          <p:nvPr/>
        </p:nvSpPr>
        <p:spPr>
          <a:xfrm>
            <a:off x="83021" y="198778"/>
            <a:ext cx="6325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% DE  COMPRAS  REALIZADAS  POR INTERVALO  DE  PRECIOS </a:t>
            </a:r>
            <a:r>
              <a:rPr lang="es-E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 ACEITE VIRGEN EXTRA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83708"/>
              </p:ext>
            </p:extLst>
          </p:nvPr>
        </p:nvGraphicFramePr>
        <p:xfrm>
          <a:off x="67856" y="843558"/>
          <a:ext cx="9008287" cy="4104520"/>
        </p:xfrm>
        <a:graphic>
          <a:graphicData uri="http://schemas.openxmlformats.org/drawingml/2006/table">
            <a:tbl>
              <a:tblPr/>
              <a:tblGrid>
                <a:gridCol w="455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5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50568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216719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</a:tblGrid>
              <a:tr h="191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Precio</a:t>
                      </a:r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pagado</a:t>
                      </a:r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(€/</a:t>
                      </a:r>
                      <a:r>
                        <a:rPr lang="en-US" sz="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Litro</a:t>
                      </a:r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HIPERMERCADO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75" marR="2475" marT="2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SUPERMERCADO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75" marR="2475" marT="2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TIENDA DE DESCUENTO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2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feb-17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feb-17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PVP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Menos de 3,00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&gt;=3,00 -&lt; 3,10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&gt;=3,10 - &lt; 3,20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&gt;=3,20 -&lt; 3,30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&gt;=3,30 -&lt; 3,40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&gt;=3,40-&lt; 3,50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&gt;=3,50 -&lt; 3,60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&gt;=3,60 -&lt; 3,70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&gt;=3,70 -&lt; 3,80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&gt;=3,80 -&lt; 3,90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&gt;=3,90 -&lt; 4,00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&gt;=4,00 -&lt; 4,10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&gt;=4,10 -&lt; 4,20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&gt;=4,20 -&lt; 4,30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&gt;=4,30 -&lt; 4,40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&gt;=4,40 -&lt; 4,50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&gt;=4,50 -&lt; 4,60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&gt;=4,60 -&lt; 4,70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&gt;=4,70 -&lt; 4,80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&gt;=4,80 -&lt; 4,90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&gt;=4,90 -&lt; 5,00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&gt;=5,00 -&lt; 5,10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&gt;=5,10 -&lt; 5,20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&gt;=5,20 -&lt; 5,30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&gt;=5,30 -&lt; 5,40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&gt;=5,40 -&lt; 5,50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&gt;=5,50 -&lt; 5,60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&gt;=5,60 -&lt; 5,70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&gt;=5,70 -&lt; 5,80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&gt;=5,80 -&lt; 5,90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&gt;=5,90 -&lt; 6,00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&gt;=6,00 -&lt; 6,10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&gt;=6,10 -&lt; 6,20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064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 de 6,20</a:t>
                      </a:r>
                    </a:p>
                  </a:txBody>
                  <a:tcPr marL="2475" marR="2475" marT="247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579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F5FDAD-56C1-4E86-88CF-5489C7ADB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C600D7D-6E2E-44C3-B529-48ECEE2FE963}"/>
              </a:ext>
            </a:extLst>
          </p:cNvPr>
          <p:cNvSpPr/>
          <p:nvPr/>
        </p:nvSpPr>
        <p:spPr>
          <a:xfrm>
            <a:off x="0" y="843558"/>
            <a:ext cx="9144000" cy="132518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61" y="3939902"/>
            <a:ext cx="27908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1059582"/>
            <a:ext cx="777686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ts val="4500"/>
              </a:lnSpc>
              <a:tabLst>
                <a:tab pos="85725" algn="l"/>
              </a:tabLst>
            </a:pPr>
            <a:r>
              <a:rPr lang="es-ES" sz="4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DISPERSIÓN DE PRECIOS</a:t>
            </a:r>
            <a:br>
              <a:rPr lang="es-ES" sz="3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es-ES" sz="3600" spc="-1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74456" y="1491630"/>
            <a:ext cx="197361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8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 </a:t>
            </a:r>
            <a:endParaRPr lang="en-US" sz="3800" b="1" spc="-1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9512" y="3351609"/>
            <a:ext cx="2337499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500"/>
              </a:lnSpc>
              <a:tabLst>
                <a:tab pos="85725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Panel de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Hogares</a:t>
            </a:r>
          </a:p>
          <a:p>
            <a:pPr>
              <a:lnSpc>
                <a:spcPts val="4500"/>
              </a:lnSpc>
              <a:tabLst>
                <a:tab pos="85725" algn="l"/>
              </a:tabLst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Febrero 2018</a:t>
            </a:r>
          </a:p>
        </p:txBody>
      </p:sp>
    </p:spTree>
    <p:extLst>
      <p:ext uri="{BB962C8B-B14F-4D97-AF65-F5344CB8AC3E}">
        <p14:creationId xmlns:p14="http://schemas.microsoft.com/office/powerpoint/2010/main" val="12712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528" y="1707654"/>
            <a:ext cx="7772400" cy="1470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es-ES" sz="2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 DE OLIVA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161EEC5-80F6-4512-9BF4-FC240450FAE5}"/>
              </a:ext>
            </a:extLst>
          </p:cNvPr>
          <p:cNvSpPr/>
          <p:nvPr/>
        </p:nvSpPr>
        <p:spPr>
          <a:xfrm>
            <a:off x="107504" y="267493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ANÁLISIS DE DISPERSIÓN DE COMPRAS SEGÚN PRECIO PAGADO</a:t>
            </a:r>
          </a:p>
        </p:txBody>
      </p:sp>
      <p:pic>
        <p:nvPicPr>
          <p:cNvPr id="5" name="Picture 2" descr="http://spain.insidekantarworldpanel.com/empresa/Logos/LOGO%20-%20SMALL%20USE%20LOGOTYPE.jpg">
            <a:extLst>
              <a:ext uri="{FF2B5EF4-FFF2-40B4-BE49-F238E27FC236}">
                <a16:creationId xmlns:a16="http://schemas.microsoft.com/office/drawing/2014/main" id="{99180FA0-3BB7-4BF8-8D9C-ED7E3562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15966"/>
            <a:ext cx="2092370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98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687" y="88119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83021" y="198778"/>
            <a:ext cx="6325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% DE  COMPRAS  REALIZADAS  POR INTERVALO  DE  PRECIOS </a:t>
            </a:r>
            <a:r>
              <a:rPr lang="es-E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ACEITE DE OLIVA</a:t>
            </a:r>
          </a:p>
          <a:p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Evolución: Desde Febrero 2017 hasta Febrero 2018 TOTAL ESPAÑA</a:t>
            </a:r>
          </a:p>
        </p:txBody>
      </p:sp>
      <p:graphicFrame>
        <p:nvGraphicFramePr>
          <p:cNvPr id="7" name="7 Gráfico">
            <a:extLst>
              <a:ext uri="{FF2B5EF4-FFF2-40B4-BE49-F238E27FC236}">
                <a16:creationId xmlns:a16="http://schemas.microsoft.com/office/drawing/2014/main" id="{1C05573E-EA30-4D51-B5A9-8C4AB5FD0A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5910677"/>
              </p:ext>
            </p:extLst>
          </p:nvPr>
        </p:nvGraphicFramePr>
        <p:xfrm>
          <a:off x="14288" y="709547"/>
          <a:ext cx="9144000" cy="4238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678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1 CuadroTexto">
            <a:extLst>
              <a:ext uri="{FF2B5EF4-FFF2-40B4-BE49-F238E27FC236}">
                <a16:creationId xmlns:a16="http://schemas.microsoft.com/office/drawing/2014/main" id="{E43B08D6-FED4-4D90-8A63-ED6620B0A2CF}"/>
              </a:ext>
            </a:extLst>
          </p:cNvPr>
          <p:cNvSpPr txBox="1"/>
          <p:nvPr/>
        </p:nvSpPr>
        <p:spPr>
          <a:xfrm>
            <a:off x="83021" y="198778"/>
            <a:ext cx="6325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% DE  COMPRAS  REALIZADAS  POR INTERVALO  DE  PRECIOS </a:t>
            </a:r>
            <a:r>
              <a:rPr lang="es-E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ACEITE DE OLIVA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581184"/>
              </p:ext>
            </p:extLst>
          </p:nvPr>
        </p:nvGraphicFramePr>
        <p:xfrm>
          <a:off x="102821" y="889844"/>
          <a:ext cx="8933674" cy="3986162"/>
        </p:xfrm>
        <a:graphic>
          <a:graphicData uri="http://schemas.openxmlformats.org/drawingml/2006/table">
            <a:tbl>
              <a:tblPr/>
              <a:tblGrid>
                <a:gridCol w="451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14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50149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214924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</a:tblGrid>
              <a:tr h="2523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Precio</a:t>
                      </a:r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pagado</a:t>
                      </a:r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(€/</a:t>
                      </a:r>
                      <a:r>
                        <a:rPr lang="en-US" sz="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Litro</a:t>
                      </a:r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HIPERMERCADO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75" marR="2475" marT="2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SUPERMERCADO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75" marR="2475" marT="2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TIENDA DE DESCUENTO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feb-17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jul-17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feb-17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19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PVP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19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Menos de 2,30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9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&gt;=2,30 -&lt; 2,40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19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&gt;=2,40 -&lt; 2,50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19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&gt;=2,50 -&lt; 2,60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019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&gt;=2,60 -&lt; 2,70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019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&gt;=2,70 -&lt; 2,80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019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&gt;=2,80 -&lt; 2,90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019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&gt;=2,90 -&lt; 3,00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019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&gt;=3,00 -&lt; 3,10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019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&gt;=3,10 - &lt; 3,20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019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&gt;=3,20 -&lt; 3,30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019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&gt;=3,30 -&lt; 3,40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019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&gt;=3,40-&lt; 3,50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019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&gt;=3,50 -&lt; 3,60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019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&gt;=3,60 -&lt; 3,70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019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&gt;=3,70 -&lt; 3,80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019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&gt;=3,80 -&lt; 3,90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019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&gt;=3,90 -&lt; 4,00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019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&gt;=4,00 -&lt; 4,10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019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&gt;=4,10 -&lt; 4,20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019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&gt;=4,20 -&lt; 4,30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019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&gt;=4,30 -&lt; 4,40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0192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&gt;=4,40 -&lt; 4,50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592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 de 4,50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038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528" y="1707654"/>
            <a:ext cx="7772400" cy="1470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es-ES" sz="2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 VIRGEN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161EEC5-80F6-4512-9BF4-FC240450FAE5}"/>
              </a:ext>
            </a:extLst>
          </p:cNvPr>
          <p:cNvSpPr/>
          <p:nvPr/>
        </p:nvSpPr>
        <p:spPr>
          <a:xfrm>
            <a:off x="107504" y="267493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ANÁLISIS DE DISPERSIÓN DE COMPRAS SEGÚN PRECIO PAGADO</a:t>
            </a:r>
          </a:p>
        </p:txBody>
      </p:sp>
      <p:pic>
        <p:nvPicPr>
          <p:cNvPr id="5" name="Picture 2" descr="http://spain.insidekantarworldpanel.com/empresa/Logos/LOGO%20-%20SMALL%20USE%20LOGOTYPE.jpg">
            <a:extLst>
              <a:ext uri="{FF2B5EF4-FFF2-40B4-BE49-F238E27FC236}">
                <a16:creationId xmlns:a16="http://schemas.microsoft.com/office/drawing/2014/main" id="{68BCC558-8C1B-4263-AB70-5D6F0A0F8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15966"/>
            <a:ext cx="2092370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03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1 CuadroTexto">
            <a:extLst>
              <a:ext uri="{FF2B5EF4-FFF2-40B4-BE49-F238E27FC236}">
                <a16:creationId xmlns:a16="http://schemas.microsoft.com/office/drawing/2014/main" id="{A683D940-70A3-4C0B-B691-3523A940875E}"/>
              </a:ext>
            </a:extLst>
          </p:cNvPr>
          <p:cNvSpPr txBox="1"/>
          <p:nvPr/>
        </p:nvSpPr>
        <p:spPr>
          <a:xfrm>
            <a:off x="83021" y="198778"/>
            <a:ext cx="6325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% DE  COMPRAS  REALIZADAS  POR INTERVALO  DE  PRECIOS </a:t>
            </a:r>
            <a:r>
              <a:rPr lang="es-E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ACEITE VIRGEN</a:t>
            </a:r>
          </a:p>
          <a:p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Evolución: Desde Febrero 2017 hasta Febrero 2018 TOTAL ESPAÑA</a:t>
            </a:r>
          </a:p>
        </p:txBody>
      </p:sp>
      <p:graphicFrame>
        <p:nvGraphicFramePr>
          <p:cNvPr id="6" name="7 Gráfico">
            <a:extLst>
              <a:ext uri="{FF2B5EF4-FFF2-40B4-BE49-F238E27FC236}">
                <a16:creationId xmlns:a16="http://schemas.microsoft.com/office/drawing/2014/main" id="{0C7D1198-8BC4-4797-9E9C-8813768893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3033575"/>
              </p:ext>
            </p:extLst>
          </p:nvPr>
        </p:nvGraphicFramePr>
        <p:xfrm>
          <a:off x="-1" y="778898"/>
          <a:ext cx="9144000" cy="4169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9547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0" y="5092038"/>
            <a:ext cx="9144000" cy="72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21 CuadroTexto">
            <a:extLst>
              <a:ext uri="{FF2B5EF4-FFF2-40B4-BE49-F238E27FC236}">
                <a16:creationId xmlns:a16="http://schemas.microsoft.com/office/drawing/2014/main" id="{CDEE85AA-CD87-4B30-BCB8-C93A6281CE52}"/>
              </a:ext>
            </a:extLst>
          </p:cNvPr>
          <p:cNvSpPr txBox="1"/>
          <p:nvPr/>
        </p:nvSpPr>
        <p:spPr>
          <a:xfrm>
            <a:off x="83021" y="198778"/>
            <a:ext cx="6325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% DE  COMPRAS  REALIZADAS  POR INTERVALO  DE  PRECIOS </a:t>
            </a:r>
            <a:r>
              <a:rPr lang="es-E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 ACEITE VIRGEN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826662"/>
              </p:ext>
            </p:extLst>
          </p:nvPr>
        </p:nvGraphicFramePr>
        <p:xfrm>
          <a:off x="83001" y="915566"/>
          <a:ext cx="8974201" cy="4032448"/>
        </p:xfrm>
        <a:graphic>
          <a:graphicData uri="http://schemas.openxmlformats.org/drawingml/2006/table">
            <a:tbl>
              <a:tblPr/>
              <a:tblGrid>
                <a:gridCol w="453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37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50377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215899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</a:tblGrid>
              <a:tr h="1783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Precio</a:t>
                      </a:r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pagado</a:t>
                      </a:r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(€/</a:t>
                      </a:r>
                      <a:r>
                        <a:rPr lang="en-US" sz="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Litro</a:t>
                      </a:r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HIPERMERCADO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75" marR="2475" marT="2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SUPERMERCADO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75" marR="2475" marT="2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TIENDA DE DESCUENTO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4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feb-17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feb-17</a:t>
                      </a:r>
                    </a:p>
                  </a:txBody>
                  <a:tcPr marL="2475" marR="2475" marT="247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dic-17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PVP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Menos de 2,30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&gt;=2,30 -&lt; 2,40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&gt;=2,40 -&lt; 2,50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&gt;=2,50 -&lt; 2,60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&gt;=2,60 -&lt; 2,70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&gt;=2,70 -&lt; 2,80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&gt;=2,80 -&lt; 2,90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&gt;=2,90 -&lt; 3,00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&gt;=3,00 -&lt; 3,10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&gt;=3,10 - &lt; 3,20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&gt;=3,20 -&lt; 3,30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&gt;=3,30 -&lt; 3,40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&gt;=3,40-&lt; 3,50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&gt;=3,50 -&lt; 3,60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&gt;=3,60 -&lt; 3,70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&gt;=3,70 -&lt; 3,80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&gt;=3,80 -&lt; 3,90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&gt;=3,90 -&lt; 4,00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&gt;=4,00 -&lt; 4,10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&gt;=4,10 -&lt; 4,20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&gt;=4,20 -&lt; 4,30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&gt;=4,30 -&lt; 4,40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&gt;=4,40 -&lt; 4,50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&gt;=4,50 -&lt; 4,60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&gt;=4,60 -&lt; 4,70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&gt;=4,70 -&lt; 4,80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&gt;=4,80 -&lt; 4,90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&gt;=4,90 -&lt; 5,00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&gt;=5,00 -&lt; 5,10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&gt;=5,10 -&lt; 5,20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&gt;=5,20 -&lt; 5,30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&gt;=5,30 -&lt; 5,40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&gt;=5,40 -&lt; 5,60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&gt;=5,50 -&lt; 5,60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&gt;=5,60 -&lt; 5,70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990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 de 5,70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26,1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2475" marR="2475" marT="2475" marB="0" anchor="ctr">
                    <a:lnL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83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3528" y="1707654"/>
            <a:ext cx="7772400" cy="1470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es-ES" sz="2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 VIRGEN EXTRA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161EEC5-80F6-4512-9BF4-FC240450FAE5}"/>
              </a:ext>
            </a:extLst>
          </p:cNvPr>
          <p:cNvSpPr/>
          <p:nvPr/>
        </p:nvSpPr>
        <p:spPr>
          <a:xfrm>
            <a:off x="107504" y="267493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ANÁLISIS DE DISPERSIÓN DE COMPRAS SEGÚN PRECIO PAGADO</a:t>
            </a:r>
          </a:p>
        </p:txBody>
      </p:sp>
      <p:pic>
        <p:nvPicPr>
          <p:cNvPr id="5" name="Picture 2" descr="http://spain.insidekantarworldpanel.com/empresa/Logos/LOGO%20-%20SMALL%20USE%20LOGOTYPE.jpg">
            <a:extLst>
              <a:ext uri="{FF2B5EF4-FFF2-40B4-BE49-F238E27FC236}">
                <a16:creationId xmlns:a16="http://schemas.microsoft.com/office/drawing/2014/main" id="{DB0A52DC-A08C-4478-8BCF-2B62DB8F5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15966"/>
            <a:ext cx="2092370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4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ego.Cornide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78" y="141445"/>
            <a:ext cx="2638822" cy="6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1 CuadroTexto">
            <a:extLst>
              <a:ext uri="{FF2B5EF4-FFF2-40B4-BE49-F238E27FC236}">
                <a16:creationId xmlns:a16="http://schemas.microsoft.com/office/drawing/2014/main" id="{0DD0487D-1A87-4CAE-ADC1-328F2E492044}"/>
              </a:ext>
            </a:extLst>
          </p:cNvPr>
          <p:cNvSpPr txBox="1"/>
          <p:nvPr/>
        </p:nvSpPr>
        <p:spPr>
          <a:xfrm>
            <a:off x="83021" y="198778"/>
            <a:ext cx="6325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% DE  COMPRAS  REALIZADAS  POR INTERVALO  DE  PRECIOS </a:t>
            </a:r>
            <a:r>
              <a:rPr lang="es-E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ACEITE VIRGEN EXTRA</a:t>
            </a:r>
          </a:p>
          <a:p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Evolución: Desde Enero 2017 hasta Enero 2018 TOTAL ESPAÑA</a:t>
            </a:r>
          </a:p>
        </p:txBody>
      </p:sp>
      <p:graphicFrame>
        <p:nvGraphicFramePr>
          <p:cNvPr id="7" name="7 Gráfico">
            <a:extLst>
              <a:ext uri="{FF2B5EF4-FFF2-40B4-BE49-F238E27FC236}">
                <a16:creationId xmlns:a16="http://schemas.microsoft.com/office/drawing/2014/main" id="{BB572100-9CD9-4B16-A5A5-8092F29F40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4256632"/>
              </p:ext>
            </p:extLst>
          </p:nvPr>
        </p:nvGraphicFramePr>
        <p:xfrm>
          <a:off x="-1" y="778898"/>
          <a:ext cx="9144000" cy="4097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38751139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4470</Words>
  <Application>Microsoft Office PowerPoint</Application>
  <PresentationFormat>Presentación en pantalla (16:9)</PresentationFormat>
  <Paragraphs>4041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Diseño personalizado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RAMÍREZ, DARLENE (MBMAT)</dc:creator>
  <cp:lastModifiedBy>Juan Carlos</cp:lastModifiedBy>
  <cp:revision>39</cp:revision>
  <dcterms:created xsi:type="dcterms:W3CDTF">2018-03-15T10:00:58Z</dcterms:created>
  <dcterms:modified xsi:type="dcterms:W3CDTF">2021-07-09T07:47:27Z</dcterms:modified>
</cp:coreProperties>
</file>