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10"/>
  </p:notesMasterIdLst>
  <p:sldIdLst>
    <p:sldId id="256" r:id="rId2"/>
    <p:sldId id="267" r:id="rId3"/>
    <p:sldId id="303" r:id="rId4"/>
    <p:sldId id="302" r:id="rId5"/>
    <p:sldId id="306" r:id="rId6"/>
    <p:sldId id="304" r:id="rId7"/>
    <p:sldId id="307" r:id="rId8"/>
    <p:sldId id="305" r:id="rId9"/>
  </p:sldIdLst>
  <p:sldSz cx="12192000" cy="6858000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22BC60-2E31-4C4B-8A6F-E82D9CCF9C92}" v="16" dt="2024-03-20T14:10:05.061"/>
    <p1510:client id="{59299B8A-090B-43ED-BB1C-5167B7570834}" v="1" dt="2024-03-20T11:59:40.784"/>
    <p1510:client id="{7032508C-4D54-420F-B3EA-0AD90BCB088E}" v="1383" dt="2024-03-21T03:53:55.745"/>
    <p1510:client id="{D7796B00-0710-43B4-A9AB-885199FC5DE9}" v="853" dt="2024-03-21T05:57:53.0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svg"/><Relationship Id="rId1" Type="http://schemas.openxmlformats.org/officeDocument/2006/relationships/image" Target="../media/image12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svg"/><Relationship Id="rId1" Type="http://schemas.openxmlformats.org/officeDocument/2006/relationships/image" Target="../media/image12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66547E-AE17-440C-9A5E-8D2FE9789D90}" type="doc">
      <dgm:prSet loTypeId="urn:microsoft.com/office/officeart/2005/8/layout/hierarchy2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75A60AFC-0A4F-4A04-9F83-EB5B309A17B6}">
      <dgm:prSet phldrT="[Texto]" custT="1"/>
      <dgm:spPr/>
      <dgm:t>
        <a:bodyPr/>
        <a:lstStyle/>
        <a:p>
          <a:r>
            <a:rPr lang="es-ES" sz="16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Infracciones</a:t>
          </a:r>
        </a:p>
      </dgm:t>
    </dgm:pt>
    <dgm:pt modelId="{D28207A3-9DA6-4BF0-8AF9-580E2780BEAD}" type="parTrans" cxnId="{9045A7B9-DEDA-489D-B9C4-413E1B07C545}">
      <dgm:prSet/>
      <dgm:spPr/>
      <dgm:t>
        <a:bodyPr/>
        <a:lstStyle/>
        <a:p>
          <a:endParaRPr lang="es-ES"/>
        </a:p>
      </dgm:t>
    </dgm:pt>
    <dgm:pt modelId="{4BDDC1D9-8A36-43E4-A450-5A632CE29A03}" type="sibTrans" cxnId="{9045A7B9-DEDA-489D-B9C4-413E1B07C545}">
      <dgm:prSet/>
      <dgm:spPr/>
      <dgm:t>
        <a:bodyPr/>
        <a:lstStyle/>
        <a:p>
          <a:endParaRPr lang="es-ES"/>
        </a:p>
      </dgm:t>
    </dgm:pt>
    <dgm:pt modelId="{295D8CBF-A842-4380-B999-87D930CE8B2F}">
      <dgm:prSet phldrT="[Texto]" custT="1"/>
      <dgm:spPr/>
      <dgm:t>
        <a:bodyPr/>
        <a:lstStyle/>
        <a:p>
          <a:r>
            <a:rPr lang="es-ES" sz="160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Unificación de infracciones</a:t>
          </a:r>
          <a:endParaRPr lang="es-ES" sz="1600" dirty="0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B18E32E2-97FF-4EC2-A65E-9D9011DB7E32}" type="parTrans" cxnId="{5636893A-AE92-4978-A282-72234061FB93}">
      <dgm:prSet/>
      <dgm:spPr/>
      <dgm:t>
        <a:bodyPr/>
        <a:lstStyle/>
        <a:p>
          <a:endParaRPr lang="es-ES"/>
        </a:p>
      </dgm:t>
    </dgm:pt>
    <dgm:pt modelId="{C1BF8080-2069-4AA4-BD3A-DF4B01F1BD3D}" type="sibTrans" cxnId="{5636893A-AE92-4978-A282-72234061FB93}">
      <dgm:prSet/>
      <dgm:spPr/>
      <dgm:t>
        <a:bodyPr/>
        <a:lstStyle/>
        <a:p>
          <a:endParaRPr lang="es-ES"/>
        </a:p>
      </dgm:t>
    </dgm:pt>
    <dgm:pt modelId="{CA87AC6C-46C0-40AC-BAA5-F891CCEF88CE}">
      <dgm:prSet phldrT="[Texto]" custT="1"/>
      <dgm:spPr/>
      <dgm:t>
        <a:bodyPr/>
        <a:lstStyle/>
        <a:p>
          <a:r>
            <a:rPr lang="es-ES" sz="160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Las infracciones se dividen en dos</a:t>
          </a:r>
          <a:endParaRPr lang="es-ES" sz="1600" dirty="0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1BDC480D-5450-4812-91F8-A015993F92B7}" type="parTrans" cxnId="{518706B3-6F44-4B2E-A7E9-1C7D59F516AE}">
      <dgm:prSet/>
      <dgm:spPr/>
      <dgm:t>
        <a:bodyPr/>
        <a:lstStyle/>
        <a:p>
          <a:endParaRPr lang="es-ES"/>
        </a:p>
      </dgm:t>
    </dgm:pt>
    <dgm:pt modelId="{7BFDA53F-CC20-421A-A19C-5AE9D889AAEE}" type="sibTrans" cxnId="{518706B3-6F44-4B2E-A7E9-1C7D59F516AE}">
      <dgm:prSet/>
      <dgm:spPr/>
      <dgm:t>
        <a:bodyPr/>
        <a:lstStyle/>
        <a:p>
          <a:endParaRPr lang="es-ES"/>
        </a:p>
      </dgm:t>
    </dgm:pt>
    <dgm:pt modelId="{88D391AC-2A97-4EEF-9938-4E7C7841AF00}">
      <dgm:prSet phldrT="[Texto]" custT="1"/>
      <dgm:spPr/>
      <dgm:t>
        <a:bodyPr/>
        <a:lstStyle/>
        <a:p>
          <a:r>
            <a:rPr lang="es-ES" sz="1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Clarifica el sistema y facilita su aplicación homogénea</a:t>
          </a:r>
        </a:p>
      </dgm:t>
    </dgm:pt>
    <dgm:pt modelId="{4350C8AA-2276-42B2-B469-A3896C57C306}" type="parTrans" cxnId="{0D281BA3-42B5-464C-9DE3-5CD85A5BCE6D}">
      <dgm:prSet/>
      <dgm:spPr/>
      <dgm:t>
        <a:bodyPr/>
        <a:lstStyle/>
        <a:p>
          <a:endParaRPr lang="es-ES"/>
        </a:p>
      </dgm:t>
    </dgm:pt>
    <dgm:pt modelId="{EB155DE1-1865-4A40-BB66-52E2644DAA2E}" type="sibTrans" cxnId="{0D281BA3-42B5-464C-9DE3-5CD85A5BCE6D}">
      <dgm:prSet/>
      <dgm:spPr/>
      <dgm:t>
        <a:bodyPr/>
        <a:lstStyle/>
        <a:p>
          <a:endParaRPr lang="es-ES"/>
        </a:p>
      </dgm:t>
    </dgm:pt>
    <dgm:pt modelId="{65176CE1-1C36-47C2-8168-48D7B198810E}">
      <dgm:prSet phldrT="[Texto]" custT="1"/>
      <dgm:spPr/>
      <dgm:t>
        <a:bodyPr/>
        <a:lstStyle/>
        <a:p>
          <a:r>
            <a:rPr lang="es-ES" sz="1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Infracciones graves </a:t>
          </a:r>
          <a:r>
            <a:rPr lang="es-ES" sz="1600" i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per se</a:t>
          </a:r>
          <a:r>
            <a:rPr lang="es-ES" sz="1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 y según criterios</a:t>
          </a:r>
        </a:p>
      </dgm:t>
    </dgm:pt>
    <dgm:pt modelId="{A2A27A89-F38B-4338-9769-AEEA904E16FC}" type="parTrans" cxnId="{C477D8AA-3272-48FE-B715-6F26BD4350B9}">
      <dgm:prSet/>
      <dgm:spPr/>
      <dgm:t>
        <a:bodyPr/>
        <a:lstStyle/>
        <a:p>
          <a:endParaRPr lang="es-ES"/>
        </a:p>
      </dgm:t>
    </dgm:pt>
    <dgm:pt modelId="{D0CA19ED-9C90-4D92-8BCF-D6A26ED1668A}" type="sibTrans" cxnId="{C477D8AA-3272-48FE-B715-6F26BD4350B9}">
      <dgm:prSet/>
      <dgm:spPr/>
      <dgm:t>
        <a:bodyPr/>
        <a:lstStyle/>
        <a:p>
          <a:endParaRPr lang="es-ES"/>
        </a:p>
      </dgm:t>
    </dgm:pt>
    <dgm:pt modelId="{CB3C3E93-56C8-4CCC-AF25-323843E9B279}" type="pres">
      <dgm:prSet presAssocID="{DC66547E-AE17-440C-9A5E-8D2FE9789D9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E45DCBE-3F47-44DC-919F-F75C44A097E8}" type="pres">
      <dgm:prSet presAssocID="{75A60AFC-0A4F-4A04-9F83-EB5B309A17B6}" presName="root1" presStyleCnt="0"/>
      <dgm:spPr/>
    </dgm:pt>
    <dgm:pt modelId="{DC99FA14-7ED6-4A87-8A96-5B0CA367BAC7}" type="pres">
      <dgm:prSet presAssocID="{75A60AFC-0A4F-4A04-9F83-EB5B309A17B6}" presName="LevelOneTextNode" presStyleLbl="node0" presStyleIdx="0" presStyleCnt="1">
        <dgm:presLayoutVars>
          <dgm:chPref val="3"/>
        </dgm:presLayoutVars>
      </dgm:prSet>
      <dgm:spPr/>
    </dgm:pt>
    <dgm:pt modelId="{D20EAD32-0499-42C4-823F-6295B8B8FE42}" type="pres">
      <dgm:prSet presAssocID="{75A60AFC-0A4F-4A04-9F83-EB5B309A17B6}" presName="level2hierChild" presStyleCnt="0"/>
      <dgm:spPr/>
    </dgm:pt>
    <dgm:pt modelId="{53035DAB-6E9B-4200-8493-8290FF0F1649}" type="pres">
      <dgm:prSet presAssocID="{B18E32E2-97FF-4EC2-A65E-9D9011DB7E32}" presName="conn2-1" presStyleLbl="parChTrans1D2" presStyleIdx="0" presStyleCnt="2"/>
      <dgm:spPr/>
    </dgm:pt>
    <dgm:pt modelId="{55CE52D0-FA1B-4A07-9DDE-CA57AE6EF853}" type="pres">
      <dgm:prSet presAssocID="{B18E32E2-97FF-4EC2-A65E-9D9011DB7E32}" presName="connTx" presStyleLbl="parChTrans1D2" presStyleIdx="0" presStyleCnt="2"/>
      <dgm:spPr/>
    </dgm:pt>
    <dgm:pt modelId="{CB16CB04-DC01-4704-8185-6A9EB6791BC1}" type="pres">
      <dgm:prSet presAssocID="{295D8CBF-A842-4380-B999-87D930CE8B2F}" presName="root2" presStyleCnt="0"/>
      <dgm:spPr/>
    </dgm:pt>
    <dgm:pt modelId="{DC935F26-518B-4370-8FC9-5998E71EED29}" type="pres">
      <dgm:prSet presAssocID="{295D8CBF-A842-4380-B999-87D930CE8B2F}" presName="LevelTwoTextNode" presStyleLbl="node2" presStyleIdx="0" presStyleCnt="2">
        <dgm:presLayoutVars>
          <dgm:chPref val="3"/>
        </dgm:presLayoutVars>
      </dgm:prSet>
      <dgm:spPr/>
    </dgm:pt>
    <dgm:pt modelId="{4D79A42E-3094-44A3-BF89-38BFA315578D}" type="pres">
      <dgm:prSet presAssocID="{295D8CBF-A842-4380-B999-87D930CE8B2F}" presName="level3hierChild" presStyleCnt="0"/>
      <dgm:spPr/>
    </dgm:pt>
    <dgm:pt modelId="{6692BDF2-E7C7-4805-BE35-2A59C5632388}" type="pres">
      <dgm:prSet presAssocID="{4350C8AA-2276-42B2-B469-A3896C57C306}" presName="conn2-1" presStyleLbl="parChTrans1D3" presStyleIdx="0" presStyleCnt="2"/>
      <dgm:spPr/>
    </dgm:pt>
    <dgm:pt modelId="{F284E566-ADAC-4482-8EE8-094F8F577921}" type="pres">
      <dgm:prSet presAssocID="{4350C8AA-2276-42B2-B469-A3896C57C306}" presName="connTx" presStyleLbl="parChTrans1D3" presStyleIdx="0" presStyleCnt="2"/>
      <dgm:spPr/>
    </dgm:pt>
    <dgm:pt modelId="{3470B340-41F8-4A75-846D-580DD85B083B}" type="pres">
      <dgm:prSet presAssocID="{88D391AC-2A97-4EEF-9938-4E7C7841AF00}" presName="root2" presStyleCnt="0"/>
      <dgm:spPr/>
    </dgm:pt>
    <dgm:pt modelId="{6D2A2A82-8302-4D22-B9B1-28F671926CD9}" type="pres">
      <dgm:prSet presAssocID="{88D391AC-2A97-4EEF-9938-4E7C7841AF00}" presName="LevelTwoTextNode" presStyleLbl="node3" presStyleIdx="0" presStyleCnt="2">
        <dgm:presLayoutVars>
          <dgm:chPref val="3"/>
        </dgm:presLayoutVars>
      </dgm:prSet>
      <dgm:spPr/>
    </dgm:pt>
    <dgm:pt modelId="{0A668440-84B3-4C6F-B882-7200B5F3D5D9}" type="pres">
      <dgm:prSet presAssocID="{88D391AC-2A97-4EEF-9938-4E7C7841AF00}" presName="level3hierChild" presStyleCnt="0"/>
      <dgm:spPr/>
    </dgm:pt>
    <dgm:pt modelId="{13FCC43C-9792-48A5-BA72-0D7AB15E9698}" type="pres">
      <dgm:prSet presAssocID="{1BDC480D-5450-4812-91F8-A015993F92B7}" presName="conn2-1" presStyleLbl="parChTrans1D2" presStyleIdx="1" presStyleCnt="2"/>
      <dgm:spPr/>
    </dgm:pt>
    <dgm:pt modelId="{A11BBD15-9AFF-4125-89DF-E801F0CDFA64}" type="pres">
      <dgm:prSet presAssocID="{1BDC480D-5450-4812-91F8-A015993F92B7}" presName="connTx" presStyleLbl="parChTrans1D2" presStyleIdx="1" presStyleCnt="2"/>
      <dgm:spPr/>
    </dgm:pt>
    <dgm:pt modelId="{4CDD6ED3-55FE-464E-A830-F67AAC7B059E}" type="pres">
      <dgm:prSet presAssocID="{CA87AC6C-46C0-40AC-BAA5-F891CCEF88CE}" presName="root2" presStyleCnt="0"/>
      <dgm:spPr/>
    </dgm:pt>
    <dgm:pt modelId="{9BA92946-8BED-4B84-AA53-65C3F5AADAE1}" type="pres">
      <dgm:prSet presAssocID="{CA87AC6C-46C0-40AC-BAA5-F891CCEF88CE}" presName="LevelTwoTextNode" presStyleLbl="node2" presStyleIdx="1" presStyleCnt="2">
        <dgm:presLayoutVars>
          <dgm:chPref val="3"/>
        </dgm:presLayoutVars>
      </dgm:prSet>
      <dgm:spPr/>
    </dgm:pt>
    <dgm:pt modelId="{8BE316AF-C191-45CB-B89F-DC3BBDD9A3C8}" type="pres">
      <dgm:prSet presAssocID="{CA87AC6C-46C0-40AC-BAA5-F891CCEF88CE}" presName="level3hierChild" presStyleCnt="0"/>
      <dgm:spPr/>
    </dgm:pt>
    <dgm:pt modelId="{8C7DA23B-7C86-4D9F-BC63-CC6341F61B63}" type="pres">
      <dgm:prSet presAssocID="{A2A27A89-F38B-4338-9769-AEEA904E16FC}" presName="conn2-1" presStyleLbl="parChTrans1D3" presStyleIdx="1" presStyleCnt="2"/>
      <dgm:spPr/>
    </dgm:pt>
    <dgm:pt modelId="{807439B3-B530-445C-87AC-1BC0A5079A80}" type="pres">
      <dgm:prSet presAssocID="{A2A27A89-F38B-4338-9769-AEEA904E16FC}" presName="connTx" presStyleLbl="parChTrans1D3" presStyleIdx="1" presStyleCnt="2"/>
      <dgm:spPr/>
    </dgm:pt>
    <dgm:pt modelId="{5B103C99-7814-40BD-B27F-C31614752547}" type="pres">
      <dgm:prSet presAssocID="{65176CE1-1C36-47C2-8168-48D7B198810E}" presName="root2" presStyleCnt="0"/>
      <dgm:spPr/>
    </dgm:pt>
    <dgm:pt modelId="{BDA9BEE2-782D-40C9-B2AC-F6E6B8303D43}" type="pres">
      <dgm:prSet presAssocID="{65176CE1-1C36-47C2-8168-48D7B198810E}" presName="LevelTwoTextNode" presStyleLbl="node3" presStyleIdx="1" presStyleCnt="2">
        <dgm:presLayoutVars>
          <dgm:chPref val="3"/>
        </dgm:presLayoutVars>
      </dgm:prSet>
      <dgm:spPr/>
    </dgm:pt>
    <dgm:pt modelId="{96B9B3DF-A034-4330-A9B8-CFBD2F921A92}" type="pres">
      <dgm:prSet presAssocID="{65176CE1-1C36-47C2-8168-48D7B198810E}" presName="level3hierChild" presStyleCnt="0"/>
      <dgm:spPr/>
    </dgm:pt>
  </dgm:ptLst>
  <dgm:cxnLst>
    <dgm:cxn modelId="{74159A11-4A67-4A3D-979D-C4A3A2ADF4D8}" type="presOf" srcId="{DC66547E-AE17-440C-9A5E-8D2FE9789D90}" destId="{CB3C3E93-56C8-4CCC-AF25-323843E9B279}" srcOrd="0" destOrd="0" presId="urn:microsoft.com/office/officeart/2005/8/layout/hierarchy2"/>
    <dgm:cxn modelId="{073DA224-A2F7-4B43-9BC3-BF78A66177ED}" type="presOf" srcId="{1BDC480D-5450-4812-91F8-A015993F92B7}" destId="{13FCC43C-9792-48A5-BA72-0D7AB15E9698}" srcOrd="0" destOrd="0" presId="urn:microsoft.com/office/officeart/2005/8/layout/hierarchy2"/>
    <dgm:cxn modelId="{5636893A-AE92-4978-A282-72234061FB93}" srcId="{75A60AFC-0A4F-4A04-9F83-EB5B309A17B6}" destId="{295D8CBF-A842-4380-B999-87D930CE8B2F}" srcOrd="0" destOrd="0" parTransId="{B18E32E2-97FF-4EC2-A65E-9D9011DB7E32}" sibTransId="{C1BF8080-2069-4AA4-BD3A-DF4B01F1BD3D}"/>
    <dgm:cxn modelId="{0A1A163D-6970-49B2-A6B5-3A6A3422D682}" type="presOf" srcId="{88D391AC-2A97-4EEF-9938-4E7C7841AF00}" destId="{6D2A2A82-8302-4D22-B9B1-28F671926CD9}" srcOrd="0" destOrd="0" presId="urn:microsoft.com/office/officeart/2005/8/layout/hierarchy2"/>
    <dgm:cxn modelId="{A4CD836C-B9B0-4C6B-8360-F205C74AEA36}" type="presOf" srcId="{A2A27A89-F38B-4338-9769-AEEA904E16FC}" destId="{8C7DA23B-7C86-4D9F-BC63-CC6341F61B63}" srcOrd="0" destOrd="0" presId="urn:microsoft.com/office/officeart/2005/8/layout/hierarchy2"/>
    <dgm:cxn modelId="{D5113172-8ADE-4B24-AE1A-007D99F7F3F0}" type="presOf" srcId="{B18E32E2-97FF-4EC2-A65E-9D9011DB7E32}" destId="{53035DAB-6E9B-4200-8493-8290FF0F1649}" srcOrd="0" destOrd="0" presId="urn:microsoft.com/office/officeart/2005/8/layout/hierarchy2"/>
    <dgm:cxn modelId="{F30E5679-60AB-4D43-8397-F93CDD1F5258}" type="presOf" srcId="{CA87AC6C-46C0-40AC-BAA5-F891CCEF88CE}" destId="{9BA92946-8BED-4B84-AA53-65C3F5AADAE1}" srcOrd="0" destOrd="0" presId="urn:microsoft.com/office/officeart/2005/8/layout/hierarchy2"/>
    <dgm:cxn modelId="{F3754892-F30E-4090-AFF3-3091BAE61A54}" type="presOf" srcId="{A2A27A89-F38B-4338-9769-AEEA904E16FC}" destId="{807439B3-B530-445C-87AC-1BC0A5079A80}" srcOrd="1" destOrd="0" presId="urn:microsoft.com/office/officeart/2005/8/layout/hierarchy2"/>
    <dgm:cxn modelId="{0D281BA3-42B5-464C-9DE3-5CD85A5BCE6D}" srcId="{295D8CBF-A842-4380-B999-87D930CE8B2F}" destId="{88D391AC-2A97-4EEF-9938-4E7C7841AF00}" srcOrd="0" destOrd="0" parTransId="{4350C8AA-2276-42B2-B469-A3896C57C306}" sibTransId="{EB155DE1-1865-4A40-BB66-52E2644DAA2E}"/>
    <dgm:cxn modelId="{736984A3-19E7-40F6-B49C-242D1A790C66}" type="presOf" srcId="{65176CE1-1C36-47C2-8168-48D7B198810E}" destId="{BDA9BEE2-782D-40C9-B2AC-F6E6B8303D43}" srcOrd="0" destOrd="0" presId="urn:microsoft.com/office/officeart/2005/8/layout/hierarchy2"/>
    <dgm:cxn modelId="{C477D8AA-3272-48FE-B715-6F26BD4350B9}" srcId="{CA87AC6C-46C0-40AC-BAA5-F891CCEF88CE}" destId="{65176CE1-1C36-47C2-8168-48D7B198810E}" srcOrd="0" destOrd="0" parTransId="{A2A27A89-F38B-4338-9769-AEEA904E16FC}" sibTransId="{D0CA19ED-9C90-4D92-8BCF-D6A26ED1668A}"/>
    <dgm:cxn modelId="{518706B3-6F44-4B2E-A7E9-1C7D59F516AE}" srcId="{75A60AFC-0A4F-4A04-9F83-EB5B309A17B6}" destId="{CA87AC6C-46C0-40AC-BAA5-F891CCEF88CE}" srcOrd="1" destOrd="0" parTransId="{1BDC480D-5450-4812-91F8-A015993F92B7}" sibTransId="{7BFDA53F-CC20-421A-A19C-5AE9D889AAEE}"/>
    <dgm:cxn modelId="{9045A7B9-DEDA-489D-B9C4-413E1B07C545}" srcId="{DC66547E-AE17-440C-9A5E-8D2FE9789D90}" destId="{75A60AFC-0A4F-4A04-9F83-EB5B309A17B6}" srcOrd="0" destOrd="0" parTransId="{D28207A3-9DA6-4BF0-8AF9-580E2780BEAD}" sibTransId="{4BDDC1D9-8A36-43E4-A450-5A632CE29A03}"/>
    <dgm:cxn modelId="{006A56CF-3A69-49CF-9537-ACAF141A9223}" type="presOf" srcId="{75A60AFC-0A4F-4A04-9F83-EB5B309A17B6}" destId="{DC99FA14-7ED6-4A87-8A96-5B0CA367BAC7}" srcOrd="0" destOrd="0" presId="urn:microsoft.com/office/officeart/2005/8/layout/hierarchy2"/>
    <dgm:cxn modelId="{2F7971E0-C741-4B79-82F0-4F554C3C758E}" type="presOf" srcId="{295D8CBF-A842-4380-B999-87D930CE8B2F}" destId="{DC935F26-518B-4370-8FC9-5998E71EED29}" srcOrd="0" destOrd="0" presId="urn:microsoft.com/office/officeart/2005/8/layout/hierarchy2"/>
    <dgm:cxn modelId="{078D59E1-61BC-4CA0-9F99-45EBDBF45AAA}" type="presOf" srcId="{B18E32E2-97FF-4EC2-A65E-9D9011DB7E32}" destId="{55CE52D0-FA1B-4A07-9DDE-CA57AE6EF853}" srcOrd="1" destOrd="0" presId="urn:microsoft.com/office/officeart/2005/8/layout/hierarchy2"/>
    <dgm:cxn modelId="{127DDCF2-EBFF-4FC3-8B72-F8617C994BCD}" type="presOf" srcId="{4350C8AA-2276-42B2-B469-A3896C57C306}" destId="{F284E566-ADAC-4482-8EE8-094F8F577921}" srcOrd="1" destOrd="0" presId="urn:microsoft.com/office/officeart/2005/8/layout/hierarchy2"/>
    <dgm:cxn modelId="{38E504F6-A6FC-4ABC-9A67-FC2030CAABD3}" type="presOf" srcId="{1BDC480D-5450-4812-91F8-A015993F92B7}" destId="{A11BBD15-9AFF-4125-89DF-E801F0CDFA64}" srcOrd="1" destOrd="0" presId="urn:microsoft.com/office/officeart/2005/8/layout/hierarchy2"/>
    <dgm:cxn modelId="{FC26C5F6-71A4-44D0-97A2-2E637A690407}" type="presOf" srcId="{4350C8AA-2276-42B2-B469-A3896C57C306}" destId="{6692BDF2-E7C7-4805-BE35-2A59C5632388}" srcOrd="0" destOrd="0" presId="urn:microsoft.com/office/officeart/2005/8/layout/hierarchy2"/>
    <dgm:cxn modelId="{20647768-3F84-44C9-AB5F-6E3535334B3F}" type="presParOf" srcId="{CB3C3E93-56C8-4CCC-AF25-323843E9B279}" destId="{FE45DCBE-3F47-44DC-919F-F75C44A097E8}" srcOrd="0" destOrd="0" presId="urn:microsoft.com/office/officeart/2005/8/layout/hierarchy2"/>
    <dgm:cxn modelId="{D2A20CC1-D1DF-4924-870C-3CD16927BEBC}" type="presParOf" srcId="{FE45DCBE-3F47-44DC-919F-F75C44A097E8}" destId="{DC99FA14-7ED6-4A87-8A96-5B0CA367BAC7}" srcOrd="0" destOrd="0" presId="urn:microsoft.com/office/officeart/2005/8/layout/hierarchy2"/>
    <dgm:cxn modelId="{3AA46480-DA23-4CF1-8825-08D310C2CB1C}" type="presParOf" srcId="{FE45DCBE-3F47-44DC-919F-F75C44A097E8}" destId="{D20EAD32-0499-42C4-823F-6295B8B8FE42}" srcOrd="1" destOrd="0" presId="urn:microsoft.com/office/officeart/2005/8/layout/hierarchy2"/>
    <dgm:cxn modelId="{2E4731E0-CDF1-46E0-96CD-8F724DE8E708}" type="presParOf" srcId="{D20EAD32-0499-42C4-823F-6295B8B8FE42}" destId="{53035DAB-6E9B-4200-8493-8290FF0F1649}" srcOrd="0" destOrd="0" presId="urn:microsoft.com/office/officeart/2005/8/layout/hierarchy2"/>
    <dgm:cxn modelId="{D19DD4A1-E29D-41D7-87AC-7B8F6CC7EA79}" type="presParOf" srcId="{53035DAB-6E9B-4200-8493-8290FF0F1649}" destId="{55CE52D0-FA1B-4A07-9DDE-CA57AE6EF853}" srcOrd="0" destOrd="0" presId="urn:microsoft.com/office/officeart/2005/8/layout/hierarchy2"/>
    <dgm:cxn modelId="{9D820994-EE5C-4A30-AF0A-B41AE40965DB}" type="presParOf" srcId="{D20EAD32-0499-42C4-823F-6295B8B8FE42}" destId="{CB16CB04-DC01-4704-8185-6A9EB6791BC1}" srcOrd="1" destOrd="0" presId="urn:microsoft.com/office/officeart/2005/8/layout/hierarchy2"/>
    <dgm:cxn modelId="{DC8F2361-9623-4523-80C3-684B7A7737CA}" type="presParOf" srcId="{CB16CB04-DC01-4704-8185-6A9EB6791BC1}" destId="{DC935F26-518B-4370-8FC9-5998E71EED29}" srcOrd="0" destOrd="0" presId="urn:microsoft.com/office/officeart/2005/8/layout/hierarchy2"/>
    <dgm:cxn modelId="{E6EA1928-C69E-4CC7-9851-DF2CB40393CE}" type="presParOf" srcId="{CB16CB04-DC01-4704-8185-6A9EB6791BC1}" destId="{4D79A42E-3094-44A3-BF89-38BFA315578D}" srcOrd="1" destOrd="0" presId="urn:microsoft.com/office/officeart/2005/8/layout/hierarchy2"/>
    <dgm:cxn modelId="{009E1F98-D35B-4194-B952-82BAA59FE79C}" type="presParOf" srcId="{4D79A42E-3094-44A3-BF89-38BFA315578D}" destId="{6692BDF2-E7C7-4805-BE35-2A59C5632388}" srcOrd="0" destOrd="0" presId="urn:microsoft.com/office/officeart/2005/8/layout/hierarchy2"/>
    <dgm:cxn modelId="{3A72D5EB-618F-451F-9E4D-06E8755121D0}" type="presParOf" srcId="{6692BDF2-E7C7-4805-BE35-2A59C5632388}" destId="{F284E566-ADAC-4482-8EE8-094F8F577921}" srcOrd="0" destOrd="0" presId="urn:microsoft.com/office/officeart/2005/8/layout/hierarchy2"/>
    <dgm:cxn modelId="{A7241119-578B-4A11-AEE1-14DE23589ABE}" type="presParOf" srcId="{4D79A42E-3094-44A3-BF89-38BFA315578D}" destId="{3470B340-41F8-4A75-846D-580DD85B083B}" srcOrd="1" destOrd="0" presId="urn:microsoft.com/office/officeart/2005/8/layout/hierarchy2"/>
    <dgm:cxn modelId="{94D4A72C-6988-4DE5-8D3B-04E404683AF3}" type="presParOf" srcId="{3470B340-41F8-4A75-846D-580DD85B083B}" destId="{6D2A2A82-8302-4D22-B9B1-28F671926CD9}" srcOrd="0" destOrd="0" presId="urn:microsoft.com/office/officeart/2005/8/layout/hierarchy2"/>
    <dgm:cxn modelId="{D86F6A2B-7668-4B32-A688-7AAB53CCBC73}" type="presParOf" srcId="{3470B340-41F8-4A75-846D-580DD85B083B}" destId="{0A668440-84B3-4C6F-B882-7200B5F3D5D9}" srcOrd="1" destOrd="0" presId="urn:microsoft.com/office/officeart/2005/8/layout/hierarchy2"/>
    <dgm:cxn modelId="{E982AC0D-A369-481B-AF18-670F11704526}" type="presParOf" srcId="{D20EAD32-0499-42C4-823F-6295B8B8FE42}" destId="{13FCC43C-9792-48A5-BA72-0D7AB15E9698}" srcOrd="2" destOrd="0" presId="urn:microsoft.com/office/officeart/2005/8/layout/hierarchy2"/>
    <dgm:cxn modelId="{10DC48C6-19CA-49CC-9EC0-323F9A6CE3B6}" type="presParOf" srcId="{13FCC43C-9792-48A5-BA72-0D7AB15E9698}" destId="{A11BBD15-9AFF-4125-89DF-E801F0CDFA64}" srcOrd="0" destOrd="0" presId="urn:microsoft.com/office/officeart/2005/8/layout/hierarchy2"/>
    <dgm:cxn modelId="{E2BF5BC8-0F7F-4C8D-B10B-3E8A2EECECC0}" type="presParOf" srcId="{D20EAD32-0499-42C4-823F-6295B8B8FE42}" destId="{4CDD6ED3-55FE-464E-A830-F67AAC7B059E}" srcOrd="3" destOrd="0" presId="urn:microsoft.com/office/officeart/2005/8/layout/hierarchy2"/>
    <dgm:cxn modelId="{922169C0-1555-421E-896F-4A4EC3C1D6A7}" type="presParOf" srcId="{4CDD6ED3-55FE-464E-A830-F67AAC7B059E}" destId="{9BA92946-8BED-4B84-AA53-65C3F5AADAE1}" srcOrd="0" destOrd="0" presId="urn:microsoft.com/office/officeart/2005/8/layout/hierarchy2"/>
    <dgm:cxn modelId="{8FFD0D68-0AC3-4BD5-A9EE-37F1A701F477}" type="presParOf" srcId="{4CDD6ED3-55FE-464E-A830-F67AAC7B059E}" destId="{8BE316AF-C191-45CB-B89F-DC3BBDD9A3C8}" srcOrd="1" destOrd="0" presId="urn:microsoft.com/office/officeart/2005/8/layout/hierarchy2"/>
    <dgm:cxn modelId="{7D9D691A-0FB4-40A9-9429-8D424880C969}" type="presParOf" srcId="{8BE316AF-C191-45CB-B89F-DC3BBDD9A3C8}" destId="{8C7DA23B-7C86-4D9F-BC63-CC6341F61B63}" srcOrd="0" destOrd="0" presId="urn:microsoft.com/office/officeart/2005/8/layout/hierarchy2"/>
    <dgm:cxn modelId="{30FB12FE-E089-4DBC-B869-35D156970FC8}" type="presParOf" srcId="{8C7DA23B-7C86-4D9F-BC63-CC6341F61B63}" destId="{807439B3-B530-445C-87AC-1BC0A5079A80}" srcOrd="0" destOrd="0" presId="urn:microsoft.com/office/officeart/2005/8/layout/hierarchy2"/>
    <dgm:cxn modelId="{F1D2CCCE-0C96-4879-A6D1-BF88550491AA}" type="presParOf" srcId="{8BE316AF-C191-45CB-B89F-DC3BBDD9A3C8}" destId="{5B103C99-7814-40BD-B27F-C31614752547}" srcOrd="1" destOrd="0" presId="urn:microsoft.com/office/officeart/2005/8/layout/hierarchy2"/>
    <dgm:cxn modelId="{89881CB7-B1CD-4E6C-BE85-604F1B0BD365}" type="presParOf" srcId="{5B103C99-7814-40BD-B27F-C31614752547}" destId="{BDA9BEE2-782D-40C9-B2AC-F6E6B8303D43}" srcOrd="0" destOrd="0" presId="urn:microsoft.com/office/officeart/2005/8/layout/hierarchy2"/>
    <dgm:cxn modelId="{83F19194-80C0-4BD2-A0D2-06B13AB7097E}" type="presParOf" srcId="{5B103C99-7814-40BD-B27F-C31614752547}" destId="{96B9B3DF-A034-4330-A9B8-CFBD2F921A9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7BCFCA-8D87-47AE-A5DA-BF0E9AA7B9B6}" type="doc">
      <dgm:prSet loTypeId="urn:microsoft.com/office/officeart/2008/layout/Lin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82E749C-FB1D-4AA8-9FA2-A0375E275A6B}">
      <dgm:prSet phldrT="[Texto]" custT="1"/>
      <dgm:spPr/>
      <dgm:t>
        <a:bodyPr/>
        <a:lstStyle/>
        <a:p>
          <a:r>
            <a:rPr lang="es-ES" sz="18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Puntos</a:t>
          </a:r>
        </a:p>
      </dgm:t>
    </dgm:pt>
    <dgm:pt modelId="{881025A2-80E7-4037-BD70-C34BE0CB6021}" type="parTrans" cxnId="{684FB75A-0DFE-431F-B133-2F85B12F5E60}">
      <dgm:prSet/>
      <dgm:spPr/>
      <dgm:t>
        <a:bodyPr/>
        <a:lstStyle/>
        <a:p>
          <a:endParaRPr lang="es-ES"/>
        </a:p>
      </dgm:t>
    </dgm:pt>
    <dgm:pt modelId="{0DA6B8A8-08E0-45EA-ABC7-013A4FC032F7}" type="sibTrans" cxnId="{684FB75A-0DFE-431F-B133-2F85B12F5E60}">
      <dgm:prSet/>
      <dgm:spPr/>
      <dgm:t>
        <a:bodyPr/>
        <a:lstStyle/>
        <a:p>
          <a:endParaRPr lang="es-ES"/>
        </a:p>
      </dgm:t>
    </dgm:pt>
    <dgm:pt modelId="{29A65780-4B99-47EC-BE7C-46B4DE571FAA}">
      <dgm:prSet phldrT="[Texto]" custT="1"/>
      <dgm:spPr/>
      <dgm:t>
        <a:bodyPr/>
        <a:lstStyle/>
        <a:p>
          <a:pPr algn="just"/>
          <a:r>
            <a:rPr lang="es-ES" sz="1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Determinación y asignación – </a:t>
          </a:r>
          <a:r>
            <a:rPr lang="es-ES" sz="1800" dirty="0">
              <a:solidFill>
                <a:schemeClr val="tx1">
                  <a:lumMod val="8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Estado de pabellón</a:t>
          </a:r>
        </a:p>
      </dgm:t>
    </dgm:pt>
    <dgm:pt modelId="{4B5D46E1-120B-4B51-96CF-384CF3EDD1F0}" type="parTrans" cxnId="{B54B6F1A-0A8B-4EEE-9DCB-8BE2A6BCD0A8}">
      <dgm:prSet/>
      <dgm:spPr/>
      <dgm:t>
        <a:bodyPr/>
        <a:lstStyle/>
        <a:p>
          <a:endParaRPr lang="es-ES"/>
        </a:p>
      </dgm:t>
    </dgm:pt>
    <dgm:pt modelId="{0E764A7A-4CE6-4F28-A16B-3322E305A6F3}" type="sibTrans" cxnId="{B54B6F1A-0A8B-4EEE-9DCB-8BE2A6BCD0A8}">
      <dgm:prSet/>
      <dgm:spPr/>
      <dgm:t>
        <a:bodyPr/>
        <a:lstStyle/>
        <a:p>
          <a:endParaRPr lang="es-ES"/>
        </a:p>
      </dgm:t>
    </dgm:pt>
    <dgm:pt modelId="{61B70F76-E63B-403E-A20F-249A4452FA0F}">
      <dgm:prSet phldrT="[Texto]" custT="1"/>
      <dgm:spPr/>
      <dgm:t>
        <a:bodyPr/>
        <a:lstStyle/>
        <a:p>
          <a:pPr algn="just"/>
          <a:r>
            <a:rPr lang="es-ES" sz="1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Capitán y titular de la licencia – </a:t>
          </a:r>
          <a:r>
            <a:rPr lang="es-ES" sz="1800" dirty="0">
              <a:solidFill>
                <a:schemeClr val="tx1">
                  <a:lumMod val="8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mismo número de puntos</a:t>
          </a:r>
        </a:p>
      </dgm:t>
    </dgm:pt>
    <dgm:pt modelId="{12C9501B-B1D7-4A17-A20E-5AA3B1BE35AD}" type="parTrans" cxnId="{BD4665C2-02DF-4939-9DD1-D5CA978E4586}">
      <dgm:prSet/>
      <dgm:spPr/>
      <dgm:t>
        <a:bodyPr/>
        <a:lstStyle/>
        <a:p>
          <a:endParaRPr lang="es-ES"/>
        </a:p>
      </dgm:t>
    </dgm:pt>
    <dgm:pt modelId="{727E5512-FF8E-45B6-B857-265C4EE4C954}" type="sibTrans" cxnId="{BD4665C2-02DF-4939-9DD1-D5CA978E4586}">
      <dgm:prSet/>
      <dgm:spPr/>
      <dgm:t>
        <a:bodyPr/>
        <a:lstStyle/>
        <a:p>
          <a:endParaRPr lang="es-ES"/>
        </a:p>
      </dgm:t>
    </dgm:pt>
    <dgm:pt modelId="{84F7A7CD-8BBD-4A62-B33B-8BF43FD8F028}">
      <dgm:prSet phldrT="[Texto]" custT="1"/>
      <dgm:spPr/>
      <dgm:t>
        <a:bodyPr/>
        <a:lstStyle/>
        <a:p>
          <a:pPr algn="just"/>
          <a:r>
            <a:rPr lang="es-ES" sz="1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Transferencia de puntos – </a:t>
          </a:r>
          <a:r>
            <a:rPr lang="es-ES" sz="1800" dirty="0">
              <a:solidFill>
                <a:schemeClr val="tx1">
                  <a:lumMod val="8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en caso de venta o transferencia</a:t>
          </a:r>
        </a:p>
      </dgm:t>
    </dgm:pt>
    <dgm:pt modelId="{3E6475DC-082E-45AD-80A3-FEF2FC7CCCE2}" type="parTrans" cxnId="{50C91E4A-980D-4313-94AB-C2490C4EF663}">
      <dgm:prSet/>
      <dgm:spPr/>
      <dgm:t>
        <a:bodyPr/>
        <a:lstStyle/>
        <a:p>
          <a:endParaRPr lang="es-ES"/>
        </a:p>
      </dgm:t>
    </dgm:pt>
    <dgm:pt modelId="{610673C1-A6BE-44C4-9881-858B44782DA0}" type="sibTrans" cxnId="{50C91E4A-980D-4313-94AB-C2490C4EF663}">
      <dgm:prSet/>
      <dgm:spPr/>
      <dgm:t>
        <a:bodyPr/>
        <a:lstStyle/>
        <a:p>
          <a:endParaRPr lang="es-ES"/>
        </a:p>
      </dgm:t>
    </dgm:pt>
    <dgm:pt modelId="{EE14F88B-1423-4B2D-82C1-682A5814C17B}" type="pres">
      <dgm:prSet presAssocID="{F87BCFCA-8D87-47AE-A5DA-BF0E9AA7B9B6}" presName="vert0" presStyleCnt="0">
        <dgm:presLayoutVars>
          <dgm:dir/>
          <dgm:animOne val="branch"/>
          <dgm:animLvl val="lvl"/>
        </dgm:presLayoutVars>
      </dgm:prSet>
      <dgm:spPr/>
    </dgm:pt>
    <dgm:pt modelId="{863E2467-A2AF-49D3-A455-0F1814170BD2}" type="pres">
      <dgm:prSet presAssocID="{682E749C-FB1D-4AA8-9FA2-A0375E275A6B}" presName="thickLine" presStyleLbl="alignNode1" presStyleIdx="0" presStyleCnt="1" custLinFactNeighborX="-11367" custLinFactNeighborY="54"/>
      <dgm:spPr/>
    </dgm:pt>
    <dgm:pt modelId="{114716CA-AC35-4239-AE62-B114A8491242}" type="pres">
      <dgm:prSet presAssocID="{682E749C-FB1D-4AA8-9FA2-A0375E275A6B}" presName="horz1" presStyleCnt="0"/>
      <dgm:spPr/>
    </dgm:pt>
    <dgm:pt modelId="{B15A2344-6E15-415D-A19D-C467DD59E343}" type="pres">
      <dgm:prSet presAssocID="{682E749C-FB1D-4AA8-9FA2-A0375E275A6B}" presName="tx1" presStyleLbl="revTx" presStyleIdx="0" presStyleCnt="4" custScaleX="205271"/>
      <dgm:spPr/>
    </dgm:pt>
    <dgm:pt modelId="{72568DEC-71E1-4A69-8F54-066BD5AD0468}" type="pres">
      <dgm:prSet presAssocID="{682E749C-FB1D-4AA8-9FA2-A0375E275A6B}" presName="vert1" presStyleCnt="0"/>
      <dgm:spPr/>
    </dgm:pt>
    <dgm:pt modelId="{80788001-796A-49F4-ACFA-A14E14F7BE86}" type="pres">
      <dgm:prSet presAssocID="{29A65780-4B99-47EC-BE7C-46B4DE571FAA}" presName="vertSpace2a" presStyleCnt="0"/>
      <dgm:spPr/>
    </dgm:pt>
    <dgm:pt modelId="{0DCF77AF-1577-4B68-A77A-CA125557D35E}" type="pres">
      <dgm:prSet presAssocID="{29A65780-4B99-47EC-BE7C-46B4DE571FAA}" presName="horz2" presStyleCnt="0"/>
      <dgm:spPr/>
    </dgm:pt>
    <dgm:pt modelId="{F43107EB-6626-4579-940D-65DF99451463}" type="pres">
      <dgm:prSet presAssocID="{29A65780-4B99-47EC-BE7C-46B4DE571FAA}" presName="horzSpace2" presStyleCnt="0"/>
      <dgm:spPr/>
    </dgm:pt>
    <dgm:pt modelId="{52BADA0D-693D-428F-8C6F-CB769CCF6A8F}" type="pres">
      <dgm:prSet presAssocID="{29A65780-4B99-47EC-BE7C-46B4DE571FAA}" presName="tx2" presStyleLbl="revTx" presStyleIdx="1" presStyleCnt="4"/>
      <dgm:spPr/>
    </dgm:pt>
    <dgm:pt modelId="{B3F20BCA-0CAF-49A2-B0F0-AAB133DA2C48}" type="pres">
      <dgm:prSet presAssocID="{29A65780-4B99-47EC-BE7C-46B4DE571FAA}" presName="vert2" presStyleCnt="0"/>
      <dgm:spPr/>
    </dgm:pt>
    <dgm:pt modelId="{068B72B8-9B37-488A-97AD-0C8DA121BA1F}" type="pres">
      <dgm:prSet presAssocID="{29A65780-4B99-47EC-BE7C-46B4DE571FAA}" presName="thinLine2b" presStyleLbl="callout" presStyleIdx="0" presStyleCnt="3"/>
      <dgm:spPr/>
    </dgm:pt>
    <dgm:pt modelId="{18595523-2F25-49C2-B475-DC14341B8DCF}" type="pres">
      <dgm:prSet presAssocID="{29A65780-4B99-47EC-BE7C-46B4DE571FAA}" presName="vertSpace2b" presStyleCnt="0"/>
      <dgm:spPr/>
    </dgm:pt>
    <dgm:pt modelId="{030B76B3-2D10-4671-B560-AD5FC53B40DD}" type="pres">
      <dgm:prSet presAssocID="{61B70F76-E63B-403E-A20F-249A4452FA0F}" presName="horz2" presStyleCnt="0"/>
      <dgm:spPr/>
    </dgm:pt>
    <dgm:pt modelId="{51A41FA0-FB6B-44E6-943D-20FD982770A3}" type="pres">
      <dgm:prSet presAssocID="{61B70F76-E63B-403E-A20F-249A4452FA0F}" presName="horzSpace2" presStyleCnt="0"/>
      <dgm:spPr/>
    </dgm:pt>
    <dgm:pt modelId="{80AFF2F7-B9F4-4C97-A8B7-E54234C2DF97}" type="pres">
      <dgm:prSet presAssocID="{61B70F76-E63B-403E-A20F-249A4452FA0F}" presName="tx2" presStyleLbl="revTx" presStyleIdx="2" presStyleCnt="4"/>
      <dgm:spPr/>
    </dgm:pt>
    <dgm:pt modelId="{8E7454CE-7B3B-4A7C-A6EB-BA9420E8F9FC}" type="pres">
      <dgm:prSet presAssocID="{61B70F76-E63B-403E-A20F-249A4452FA0F}" presName="vert2" presStyleCnt="0"/>
      <dgm:spPr/>
    </dgm:pt>
    <dgm:pt modelId="{216EA67C-1BB8-42B0-9F89-AC1C3EAABE52}" type="pres">
      <dgm:prSet presAssocID="{61B70F76-E63B-403E-A20F-249A4452FA0F}" presName="thinLine2b" presStyleLbl="callout" presStyleIdx="1" presStyleCnt="3"/>
      <dgm:spPr/>
    </dgm:pt>
    <dgm:pt modelId="{EAF54184-E33D-4D0C-A4B2-FC12F5E5BA35}" type="pres">
      <dgm:prSet presAssocID="{61B70F76-E63B-403E-A20F-249A4452FA0F}" presName="vertSpace2b" presStyleCnt="0"/>
      <dgm:spPr/>
    </dgm:pt>
    <dgm:pt modelId="{832783AE-7BED-4279-A166-31F1655FA988}" type="pres">
      <dgm:prSet presAssocID="{84F7A7CD-8BBD-4A62-B33B-8BF43FD8F028}" presName="horz2" presStyleCnt="0"/>
      <dgm:spPr/>
    </dgm:pt>
    <dgm:pt modelId="{C3F6F6B6-5D1E-4B9E-B038-5E69012F8201}" type="pres">
      <dgm:prSet presAssocID="{84F7A7CD-8BBD-4A62-B33B-8BF43FD8F028}" presName="horzSpace2" presStyleCnt="0"/>
      <dgm:spPr/>
    </dgm:pt>
    <dgm:pt modelId="{E1105D88-8454-4497-A05E-370BDB178BD8}" type="pres">
      <dgm:prSet presAssocID="{84F7A7CD-8BBD-4A62-B33B-8BF43FD8F028}" presName="tx2" presStyleLbl="revTx" presStyleIdx="3" presStyleCnt="4"/>
      <dgm:spPr/>
    </dgm:pt>
    <dgm:pt modelId="{DDB12F56-D5C7-4D93-9F5E-C167E6C55FB7}" type="pres">
      <dgm:prSet presAssocID="{84F7A7CD-8BBD-4A62-B33B-8BF43FD8F028}" presName="vert2" presStyleCnt="0"/>
      <dgm:spPr/>
    </dgm:pt>
    <dgm:pt modelId="{23D5D70E-7F40-4C12-B6B4-6BB445426825}" type="pres">
      <dgm:prSet presAssocID="{84F7A7CD-8BBD-4A62-B33B-8BF43FD8F028}" presName="thinLine2b" presStyleLbl="callout" presStyleIdx="2" presStyleCnt="3"/>
      <dgm:spPr/>
    </dgm:pt>
    <dgm:pt modelId="{F15A6ED2-43AB-46EA-AC7B-380FECA82306}" type="pres">
      <dgm:prSet presAssocID="{84F7A7CD-8BBD-4A62-B33B-8BF43FD8F028}" presName="vertSpace2b" presStyleCnt="0"/>
      <dgm:spPr/>
    </dgm:pt>
  </dgm:ptLst>
  <dgm:cxnLst>
    <dgm:cxn modelId="{3CB93812-EE6E-49D3-A611-770C236A067F}" type="presOf" srcId="{F87BCFCA-8D87-47AE-A5DA-BF0E9AA7B9B6}" destId="{EE14F88B-1423-4B2D-82C1-682A5814C17B}" srcOrd="0" destOrd="0" presId="urn:microsoft.com/office/officeart/2008/layout/LinedList"/>
    <dgm:cxn modelId="{B54B6F1A-0A8B-4EEE-9DCB-8BE2A6BCD0A8}" srcId="{682E749C-FB1D-4AA8-9FA2-A0375E275A6B}" destId="{29A65780-4B99-47EC-BE7C-46B4DE571FAA}" srcOrd="0" destOrd="0" parTransId="{4B5D46E1-120B-4B51-96CF-384CF3EDD1F0}" sibTransId="{0E764A7A-4CE6-4F28-A16B-3322E305A6F3}"/>
    <dgm:cxn modelId="{7E9FF81D-87D5-4021-9562-EAD274E339E0}" type="presOf" srcId="{61B70F76-E63B-403E-A20F-249A4452FA0F}" destId="{80AFF2F7-B9F4-4C97-A8B7-E54234C2DF97}" srcOrd="0" destOrd="0" presId="urn:microsoft.com/office/officeart/2008/layout/LinedList"/>
    <dgm:cxn modelId="{B2B2BE3D-0263-4E02-AD01-F0DCBC2430EC}" type="presOf" srcId="{29A65780-4B99-47EC-BE7C-46B4DE571FAA}" destId="{52BADA0D-693D-428F-8C6F-CB769CCF6A8F}" srcOrd="0" destOrd="0" presId="urn:microsoft.com/office/officeart/2008/layout/LinedList"/>
    <dgm:cxn modelId="{50C91E4A-980D-4313-94AB-C2490C4EF663}" srcId="{682E749C-FB1D-4AA8-9FA2-A0375E275A6B}" destId="{84F7A7CD-8BBD-4A62-B33B-8BF43FD8F028}" srcOrd="2" destOrd="0" parTransId="{3E6475DC-082E-45AD-80A3-FEF2FC7CCCE2}" sibTransId="{610673C1-A6BE-44C4-9881-858B44782DA0}"/>
    <dgm:cxn modelId="{466FE857-4AF2-43DA-85F8-A598195BFC49}" type="presOf" srcId="{84F7A7CD-8BBD-4A62-B33B-8BF43FD8F028}" destId="{E1105D88-8454-4497-A05E-370BDB178BD8}" srcOrd="0" destOrd="0" presId="urn:microsoft.com/office/officeart/2008/layout/LinedList"/>
    <dgm:cxn modelId="{684FB75A-0DFE-431F-B133-2F85B12F5E60}" srcId="{F87BCFCA-8D87-47AE-A5DA-BF0E9AA7B9B6}" destId="{682E749C-FB1D-4AA8-9FA2-A0375E275A6B}" srcOrd="0" destOrd="0" parTransId="{881025A2-80E7-4037-BD70-C34BE0CB6021}" sibTransId="{0DA6B8A8-08E0-45EA-ABC7-013A4FC032F7}"/>
    <dgm:cxn modelId="{BD4665C2-02DF-4939-9DD1-D5CA978E4586}" srcId="{682E749C-FB1D-4AA8-9FA2-A0375E275A6B}" destId="{61B70F76-E63B-403E-A20F-249A4452FA0F}" srcOrd="1" destOrd="0" parTransId="{12C9501B-B1D7-4A17-A20E-5AA3B1BE35AD}" sibTransId="{727E5512-FF8E-45B6-B857-265C4EE4C954}"/>
    <dgm:cxn modelId="{8EDFD9E8-93FD-453F-907C-A8A0382E5DB1}" type="presOf" srcId="{682E749C-FB1D-4AA8-9FA2-A0375E275A6B}" destId="{B15A2344-6E15-415D-A19D-C467DD59E343}" srcOrd="0" destOrd="0" presId="urn:microsoft.com/office/officeart/2008/layout/LinedList"/>
    <dgm:cxn modelId="{243D21FD-5F18-4849-B797-5131DAEEE6C8}" type="presParOf" srcId="{EE14F88B-1423-4B2D-82C1-682A5814C17B}" destId="{863E2467-A2AF-49D3-A455-0F1814170BD2}" srcOrd="0" destOrd="0" presId="urn:microsoft.com/office/officeart/2008/layout/LinedList"/>
    <dgm:cxn modelId="{B42B73EB-3DED-44C6-94F9-99FF8F80D988}" type="presParOf" srcId="{EE14F88B-1423-4B2D-82C1-682A5814C17B}" destId="{114716CA-AC35-4239-AE62-B114A8491242}" srcOrd="1" destOrd="0" presId="urn:microsoft.com/office/officeart/2008/layout/LinedList"/>
    <dgm:cxn modelId="{5541567D-E217-4584-ACAC-B326CB171265}" type="presParOf" srcId="{114716CA-AC35-4239-AE62-B114A8491242}" destId="{B15A2344-6E15-415D-A19D-C467DD59E343}" srcOrd="0" destOrd="0" presId="urn:microsoft.com/office/officeart/2008/layout/LinedList"/>
    <dgm:cxn modelId="{A7B79E93-1C1C-4EAC-A5B1-CE7B4942FB37}" type="presParOf" srcId="{114716CA-AC35-4239-AE62-B114A8491242}" destId="{72568DEC-71E1-4A69-8F54-066BD5AD0468}" srcOrd="1" destOrd="0" presId="urn:microsoft.com/office/officeart/2008/layout/LinedList"/>
    <dgm:cxn modelId="{8FF5BF70-8536-48F3-A945-989699A03E2D}" type="presParOf" srcId="{72568DEC-71E1-4A69-8F54-066BD5AD0468}" destId="{80788001-796A-49F4-ACFA-A14E14F7BE86}" srcOrd="0" destOrd="0" presId="urn:microsoft.com/office/officeart/2008/layout/LinedList"/>
    <dgm:cxn modelId="{BA218886-F672-4B2A-B374-44219DC79E4E}" type="presParOf" srcId="{72568DEC-71E1-4A69-8F54-066BD5AD0468}" destId="{0DCF77AF-1577-4B68-A77A-CA125557D35E}" srcOrd="1" destOrd="0" presId="urn:microsoft.com/office/officeart/2008/layout/LinedList"/>
    <dgm:cxn modelId="{6206EA95-3E9E-4FE6-86D6-AD3859034A73}" type="presParOf" srcId="{0DCF77AF-1577-4B68-A77A-CA125557D35E}" destId="{F43107EB-6626-4579-940D-65DF99451463}" srcOrd="0" destOrd="0" presId="urn:microsoft.com/office/officeart/2008/layout/LinedList"/>
    <dgm:cxn modelId="{012A0C5E-4E55-4FEE-8081-A029EC03EB27}" type="presParOf" srcId="{0DCF77AF-1577-4B68-A77A-CA125557D35E}" destId="{52BADA0D-693D-428F-8C6F-CB769CCF6A8F}" srcOrd="1" destOrd="0" presId="urn:microsoft.com/office/officeart/2008/layout/LinedList"/>
    <dgm:cxn modelId="{03EB32E9-E2F0-4946-B300-98D7A28E9A86}" type="presParOf" srcId="{0DCF77AF-1577-4B68-A77A-CA125557D35E}" destId="{B3F20BCA-0CAF-49A2-B0F0-AAB133DA2C48}" srcOrd="2" destOrd="0" presId="urn:microsoft.com/office/officeart/2008/layout/LinedList"/>
    <dgm:cxn modelId="{E5FC8CE3-B107-4EE8-8040-2796A7301240}" type="presParOf" srcId="{72568DEC-71E1-4A69-8F54-066BD5AD0468}" destId="{068B72B8-9B37-488A-97AD-0C8DA121BA1F}" srcOrd="2" destOrd="0" presId="urn:microsoft.com/office/officeart/2008/layout/LinedList"/>
    <dgm:cxn modelId="{312B64FB-26F4-4637-8615-468BB28CEFFB}" type="presParOf" srcId="{72568DEC-71E1-4A69-8F54-066BD5AD0468}" destId="{18595523-2F25-49C2-B475-DC14341B8DCF}" srcOrd="3" destOrd="0" presId="urn:microsoft.com/office/officeart/2008/layout/LinedList"/>
    <dgm:cxn modelId="{7658F57E-E4CD-48D2-A13F-4862DBEA2093}" type="presParOf" srcId="{72568DEC-71E1-4A69-8F54-066BD5AD0468}" destId="{030B76B3-2D10-4671-B560-AD5FC53B40DD}" srcOrd="4" destOrd="0" presId="urn:microsoft.com/office/officeart/2008/layout/LinedList"/>
    <dgm:cxn modelId="{53427956-3A99-4131-AA46-AB6C885A45F3}" type="presParOf" srcId="{030B76B3-2D10-4671-B560-AD5FC53B40DD}" destId="{51A41FA0-FB6B-44E6-943D-20FD982770A3}" srcOrd="0" destOrd="0" presId="urn:microsoft.com/office/officeart/2008/layout/LinedList"/>
    <dgm:cxn modelId="{4BCF82D1-3275-41A6-800F-52B7EE35B059}" type="presParOf" srcId="{030B76B3-2D10-4671-B560-AD5FC53B40DD}" destId="{80AFF2F7-B9F4-4C97-A8B7-E54234C2DF97}" srcOrd="1" destOrd="0" presId="urn:microsoft.com/office/officeart/2008/layout/LinedList"/>
    <dgm:cxn modelId="{582E11CE-81FB-4863-B02B-E801D2B4074D}" type="presParOf" srcId="{030B76B3-2D10-4671-B560-AD5FC53B40DD}" destId="{8E7454CE-7B3B-4A7C-A6EB-BA9420E8F9FC}" srcOrd="2" destOrd="0" presId="urn:microsoft.com/office/officeart/2008/layout/LinedList"/>
    <dgm:cxn modelId="{941788B3-A237-45F3-943A-EB4317CA77F6}" type="presParOf" srcId="{72568DEC-71E1-4A69-8F54-066BD5AD0468}" destId="{216EA67C-1BB8-42B0-9F89-AC1C3EAABE52}" srcOrd="5" destOrd="0" presId="urn:microsoft.com/office/officeart/2008/layout/LinedList"/>
    <dgm:cxn modelId="{E1A5CE48-1126-428A-8FDC-93439BD76B42}" type="presParOf" srcId="{72568DEC-71E1-4A69-8F54-066BD5AD0468}" destId="{EAF54184-E33D-4D0C-A4B2-FC12F5E5BA35}" srcOrd="6" destOrd="0" presId="urn:microsoft.com/office/officeart/2008/layout/LinedList"/>
    <dgm:cxn modelId="{40428208-B242-4949-98C9-EDB5DFA87418}" type="presParOf" srcId="{72568DEC-71E1-4A69-8F54-066BD5AD0468}" destId="{832783AE-7BED-4279-A166-31F1655FA988}" srcOrd="7" destOrd="0" presId="urn:microsoft.com/office/officeart/2008/layout/LinedList"/>
    <dgm:cxn modelId="{E8E0AB41-6F16-475C-ABDA-0C7E3594A54E}" type="presParOf" srcId="{832783AE-7BED-4279-A166-31F1655FA988}" destId="{C3F6F6B6-5D1E-4B9E-B038-5E69012F8201}" srcOrd="0" destOrd="0" presId="urn:microsoft.com/office/officeart/2008/layout/LinedList"/>
    <dgm:cxn modelId="{03E0E11B-014F-479B-B0D9-80C04A84483E}" type="presParOf" srcId="{832783AE-7BED-4279-A166-31F1655FA988}" destId="{E1105D88-8454-4497-A05E-370BDB178BD8}" srcOrd="1" destOrd="0" presId="urn:microsoft.com/office/officeart/2008/layout/LinedList"/>
    <dgm:cxn modelId="{2506F483-9E4C-46AB-BA3C-95908D8721F2}" type="presParOf" srcId="{832783AE-7BED-4279-A166-31F1655FA988}" destId="{DDB12F56-D5C7-4D93-9F5E-C167E6C55FB7}" srcOrd="2" destOrd="0" presId="urn:microsoft.com/office/officeart/2008/layout/LinedList"/>
    <dgm:cxn modelId="{5C4019DA-276D-45AD-AE43-BCA5FAEF52E5}" type="presParOf" srcId="{72568DEC-71E1-4A69-8F54-066BD5AD0468}" destId="{23D5D70E-7F40-4C12-B6B4-6BB445426825}" srcOrd="8" destOrd="0" presId="urn:microsoft.com/office/officeart/2008/layout/LinedList"/>
    <dgm:cxn modelId="{0295EF6C-EA9A-453B-A72D-45DF8DB830B7}" type="presParOf" srcId="{72568DEC-71E1-4A69-8F54-066BD5AD0468}" destId="{F15A6ED2-43AB-46EA-AC7B-380FECA82306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7BCFCA-8D87-47AE-A5DA-BF0E9AA7B9B6}" type="doc">
      <dgm:prSet loTypeId="urn:microsoft.com/office/officeart/2008/layout/Lin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82E749C-FB1D-4AA8-9FA2-A0375E275A6B}">
      <dgm:prSet phldrT="[Texto]" custT="1"/>
      <dgm:spPr/>
      <dgm:t>
        <a:bodyPr/>
        <a:lstStyle/>
        <a:p>
          <a:r>
            <a:rPr lang="es-ES" sz="18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Sanciones económicas</a:t>
          </a:r>
        </a:p>
      </dgm:t>
    </dgm:pt>
    <dgm:pt modelId="{881025A2-80E7-4037-BD70-C34BE0CB6021}" type="parTrans" cxnId="{684FB75A-0DFE-431F-B133-2F85B12F5E60}">
      <dgm:prSet/>
      <dgm:spPr/>
      <dgm:t>
        <a:bodyPr/>
        <a:lstStyle/>
        <a:p>
          <a:endParaRPr lang="es-ES"/>
        </a:p>
      </dgm:t>
    </dgm:pt>
    <dgm:pt modelId="{0DA6B8A8-08E0-45EA-ABC7-013A4FC032F7}" type="sibTrans" cxnId="{684FB75A-0DFE-431F-B133-2F85B12F5E60}">
      <dgm:prSet/>
      <dgm:spPr/>
      <dgm:t>
        <a:bodyPr/>
        <a:lstStyle/>
        <a:p>
          <a:endParaRPr lang="es-ES"/>
        </a:p>
      </dgm:t>
    </dgm:pt>
    <dgm:pt modelId="{29A65780-4B99-47EC-BE7C-46B4DE571FAA}">
      <dgm:prSet phldrT="[Texto]" custT="1"/>
      <dgm:spPr/>
      <dgm:t>
        <a:bodyPr/>
        <a:lstStyle/>
        <a:p>
          <a:pPr algn="just"/>
          <a:r>
            <a:rPr lang="es-ES" sz="1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Mínimo y máximo – </a:t>
          </a:r>
          <a:r>
            <a:rPr lang="es-ES" sz="1800" dirty="0">
              <a:solidFill>
                <a:schemeClr val="tx1">
                  <a:lumMod val="8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también si es infracción reiterada</a:t>
          </a:r>
        </a:p>
      </dgm:t>
    </dgm:pt>
    <dgm:pt modelId="{4B5D46E1-120B-4B51-96CF-384CF3EDD1F0}" type="parTrans" cxnId="{B54B6F1A-0A8B-4EEE-9DCB-8BE2A6BCD0A8}">
      <dgm:prSet/>
      <dgm:spPr/>
      <dgm:t>
        <a:bodyPr/>
        <a:lstStyle/>
        <a:p>
          <a:endParaRPr lang="es-ES"/>
        </a:p>
      </dgm:t>
    </dgm:pt>
    <dgm:pt modelId="{0E764A7A-4CE6-4F28-A16B-3322E305A6F3}" type="sibTrans" cxnId="{B54B6F1A-0A8B-4EEE-9DCB-8BE2A6BCD0A8}">
      <dgm:prSet/>
      <dgm:spPr/>
      <dgm:t>
        <a:bodyPr/>
        <a:lstStyle/>
        <a:p>
          <a:endParaRPr lang="es-ES"/>
        </a:p>
      </dgm:t>
    </dgm:pt>
    <dgm:pt modelId="{61B70F76-E63B-403E-A20F-249A4452FA0F}">
      <dgm:prSet phldrT="[Texto]" custT="1"/>
      <dgm:spPr/>
      <dgm:t>
        <a:bodyPr/>
        <a:lstStyle/>
        <a:p>
          <a:pPr algn="just"/>
          <a:r>
            <a:rPr lang="es-ES" sz="1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Tarifas estándar – </a:t>
          </a:r>
          <a:r>
            <a:rPr lang="es-ES" sz="1800" dirty="0">
              <a:solidFill>
                <a:schemeClr val="tx1">
                  <a:lumMod val="8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los órganos jurisdiccionales se pueden separar</a:t>
          </a:r>
        </a:p>
      </dgm:t>
    </dgm:pt>
    <dgm:pt modelId="{12C9501B-B1D7-4A17-A20E-5AA3B1BE35AD}" type="parTrans" cxnId="{BD4665C2-02DF-4939-9DD1-D5CA978E4586}">
      <dgm:prSet/>
      <dgm:spPr/>
      <dgm:t>
        <a:bodyPr/>
        <a:lstStyle/>
        <a:p>
          <a:endParaRPr lang="es-ES"/>
        </a:p>
      </dgm:t>
    </dgm:pt>
    <dgm:pt modelId="{727E5512-FF8E-45B6-B857-265C4EE4C954}" type="sibTrans" cxnId="{BD4665C2-02DF-4939-9DD1-D5CA978E4586}">
      <dgm:prSet/>
      <dgm:spPr/>
      <dgm:t>
        <a:bodyPr/>
        <a:lstStyle/>
        <a:p>
          <a:endParaRPr lang="es-ES"/>
        </a:p>
      </dgm:t>
    </dgm:pt>
    <dgm:pt modelId="{84F7A7CD-8BBD-4A62-B33B-8BF43FD8F028}">
      <dgm:prSet phldrT="[Texto]" custT="1"/>
      <dgm:spPr/>
      <dgm:t>
        <a:bodyPr/>
        <a:lstStyle/>
        <a:p>
          <a:pPr algn="just"/>
          <a:r>
            <a:rPr lang="es-ES" sz="1800" b="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Cálculo del valor -</a:t>
          </a:r>
          <a:r>
            <a:rPr lang="es-ES" sz="1800" b="0" dirty="0">
              <a:solidFill>
                <a:schemeClr val="tx1">
                  <a:lumMod val="85000"/>
                </a:schemeClr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primera venta, mercados internacionales o precios EUMOFA</a:t>
          </a:r>
          <a:endParaRPr lang="es-ES" sz="1800" b="0" dirty="0">
            <a:solidFill>
              <a:schemeClr val="tx1">
                <a:lumMod val="85000"/>
              </a:schemeClr>
            </a:solidFill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3E6475DC-082E-45AD-80A3-FEF2FC7CCCE2}" type="parTrans" cxnId="{50C91E4A-980D-4313-94AB-C2490C4EF663}">
      <dgm:prSet/>
      <dgm:spPr/>
      <dgm:t>
        <a:bodyPr/>
        <a:lstStyle/>
        <a:p>
          <a:endParaRPr lang="es-ES"/>
        </a:p>
      </dgm:t>
    </dgm:pt>
    <dgm:pt modelId="{610673C1-A6BE-44C4-9881-858B44782DA0}" type="sibTrans" cxnId="{50C91E4A-980D-4313-94AB-C2490C4EF663}">
      <dgm:prSet/>
      <dgm:spPr/>
      <dgm:t>
        <a:bodyPr/>
        <a:lstStyle/>
        <a:p>
          <a:endParaRPr lang="es-ES"/>
        </a:p>
      </dgm:t>
    </dgm:pt>
    <dgm:pt modelId="{EE14F88B-1423-4B2D-82C1-682A5814C17B}" type="pres">
      <dgm:prSet presAssocID="{F87BCFCA-8D87-47AE-A5DA-BF0E9AA7B9B6}" presName="vert0" presStyleCnt="0">
        <dgm:presLayoutVars>
          <dgm:dir/>
          <dgm:animOne val="branch"/>
          <dgm:animLvl val="lvl"/>
        </dgm:presLayoutVars>
      </dgm:prSet>
      <dgm:spPr/>
    </dgm:pt>
    <dgm:pt modelId="{863E2467-A2AF-49D3-A455-0F1814170BD2}" type="pres">
      <dgm:prSet presAssocID="{682E749C-FB1D-4AA8-9FA2-A0375E275A6B}" presName="thickLine" presStyleLbl="alignNode1" presStyleIdx="0" presStyleCnt="1" custLinFactNeighborX="-2402" custLinFactNeighborY="-12502"/>
      <dgm:spPr/>
    </dgm:pt>
    <dgm:pt modelId="{114716CA-AC35-4239-AE62-B114A8491242}" type="pres">
      <dgm:prSet presAssocID="{682E749C-FB1D-4AA8-9FA2-A0375E275A6B}" presName="horz1" presStyleCnt="0"/>
      <dgm:spPr/>
    </dgm:pt>
    <dgm:pt modelId="{B15A2344-6E15-415D-A19D-C467DD59E343}" type="pres">
      <dgm:prSet presAssocID="{682E749C-FB1D-4AA8-9FA2-A0375E275A6B}" presName="tx1" presStyleLbl="revTx" presStyleIdx="0" presStyleCnt="4" custScaleX="314088"/>
      <dgm:spPr/>
    </dgm:pt>
    <dgm:pt modelId="{72568DEC-71E1-4A69-8F54-066BD5AD0468}" type="pres">
      <dgm:prSet presAssocID="{682E749C-FB1D-4AA8-9FA2-A0375E275A6B}" presName="vert1" presStyleCnt="0"/>
      <dgm:spPr/>
    </dgm:pt>
    <dgm:pt modelId="{80788001-796A-49F4-ACFA-A14E14F7BE86}" type="pres">
      <dgm:prSet presAssocID="{29A65780-4B99-47EC-BE7C-46B4DE571FAA}" presName="vertSpace2a" presStyleCnt="0"/>
      <dgm:spPr/>
    </dgm:pt>
    <dgm:pt modelId="{0DCF77AF-1577-4B68-A77A-CA125557D35E}" type="pres">
      <dgm:prSet presAssocID="{29A65780-4B99-47EC-BE7C-46B4DE571FAA}" presName="horz2" presStyleCnt="0"/>
      <dgm:spPr/>
    </dgm:pt>
    <dgm:pt modelId="{F43107EB-6626-4579-940D-65DF99451463}" type="pres">
      <dgm:prSet presAssocID="{29A65780-4B99-47EC-BE7C-46B4DE571FAA}" presName="horzSpace2" presStyleCnt="0"/>
      <dgm:spPr/>
    </dgm:pt>
    <dgm:pt modelId="{52BADA0D-693D-428F-8C6F-CB769CCF6A8F}" type="pres">
      <dgm:prSet presAssocID="{29A65780-4B99-47EC-BE7C-46B4DE571FAA}" presName="tx2" presStyleLbl="revTx" presStyleIdx="1" presStyleCnt="4"/>
      <dgm:spPr/>
    </dgm:pt>
    <dgm:pt modelId="{B3F20BCA-0CAF-49A2-B0F0-AAB133DA2C48}" type="pres">
      <dgm:prSet presAssocID="{29A65780-4B99-47EC-BE7C-46B4DE571FAA}" presName="vert2" presStyleCnt="0"/>
      <dgm:spPr/>
    </dgm:pt>
    <dgm:pt modelId="{068B72B8-9B37-488A-97AD-0C8DA121BA1F}" type="pres">
      <dgm:prSet presAssocID="{29A65780-4B99-47EC-BE7C-46B4DE571FAA}" presName="thinLine2b" presStyleLbl="callout" presStyleIdx="0" presStyleCnt="3"/>
      <dgm:spPr/>
    </dgm:pt>
    <dgm:pt modelId="{18595523-2F25-49C2-B475-DC14341B8DCF}" type="pres">
      <dgm:prSet presAssocID="{29A65780-4B99-47EC-BE7C-46B4DE571FAA}" presName="vertSpace2b" presStyleCnt="0"/>
      <dgm:spPr/>
    </dgm:pt>
    <dgm:pt modelId="{030B76B3-2D10-4671-B560-AD5FC53B40DD}" type="pres">
      <dgm:prSet presAssocID="{61B70F76-E63B-403E-A20F-249A4452FA0F}" presName="horz2" presStyleCnt="0"/>
      <dgm:spPr/>
    </dgm:pt>
    <dgm:pt modelId="{51A41FA0-FB6B-44E6-943D-20FD982770A3}" type="pres">
      <dgm:prSet presAssocID="{61B70F76-E63B-403E-A20F-249A4452FA0F}" presName="horzSpace2" presStyleCnt="0"/>
      <dgm:spPr/>
    </dgm:pt>
    <dgm:pt modelId="{80AFF2F7-B9F4-4C97-A8B7-E54234C2DF97}" type="pres">
      <dgm:prSet presAssocID="{61B70F76-E63B-403E-A20F-249A4452FA0F}" presName="tx2" presStyleLbl="revTx" presStyleIdx="2" presStyleCnt="4"/>
      <dgm:spPr/>
    </dgm:pt>
    <dgm:pt modelId="{8E7454CE-7B3B-4A7C-A6EB-BA9420E8F9FC}" type="pres">
      <dgm:prSet presAssocID="{61B70F76-E63B-403E-A20F-249A4452FA0F}" presName="vert2" presStyleCnt="0"/>
      <dgm:spPr/>
    </dgm:pt>
    <dgm:pt modelId="{216EA67C-1BB8-42B0-9F89-AC1C3EAABE52}" type="pres">
      <dgm:prSet presAssocID="{61B70F76-E63B-403E-A20F-249A4452FA0F}" presName="thinLine2b" presStyleLbl="callout" presStyleIdx="1" presStyleCnt="3"/>
      <dgm:spPr/>
    </dgm:pt>
    <dgm:pt modelId="{EAF54184-E33D-4D0C-A4B2-FC12F5E5BA35}" type="pres">
      <dgm:prSet presAssocID="{61B70F76-E63B-403E-A20F-249A4452FA0F}" presName="vertSpace2b" presStyleCnt="0"/>
      <dgm:spPr/>
    </dgm:pt>
    <dgm:pt modelId="{832783AE-7BED-4279-A166-31F1655FA988}" type="pres">
      <dgm:prSet presAssocID="{84F7A7CD-8BBD-4A62-B33B-8BF43FD8F028}" presName="horz2" presStyleCnt="0"/>
      <dgm:spPr/>
    </dgm:pt>
    <dgm:pt modelId="{C3F6F6B6-5D1E-4B9E-B038-5E69012F8201}" type="pres">
      <dgm:prSet presAssocID="{84F7A7CD-8BBD-4A62-B33B-8BF43FD8F028}" presName="horzSpace2" presStyleCnt="0"/>
      <dgm:spPr/>
    </dgm:pt>
    <dgm:pt modelId="{E1105D88-8454-4497-A05E-370BDB178BD8}" type="pres">
      <dgm:prSet presAssocID="{84F7A7CD-8BBD-4A62-B33B-8BF43FD8F028}" presName="tx2" presStyleLbl="revTx" presStyleIdx="3" presStyleCnt="4"/>
      <dgm:spPr/>
    </dgm:pt>
    <dgm:pt modelId="{DDB12F56-D5C7-4D93-9F5E-C167E6C55FB7}" type="pres">
      <dgm:prSet presAssocID="{84F7A7CD-8BBD-4A62-B33B-8BF43FD8F028}" presName="vert2" presStyleCnt="0"/>
      <dgm:spPr/>
    </dgm:pt>
    <dgm:pt modelId="{23D5D70E-7F40-4C12-B6B4-6BB445426825}" type="pres">
      <dgm:prSet presAssocID="{84F7A7CD-8BBD-4A62-B33B-8BF43FD8F028}" presName="thinLine2b" presStyleLbl="callout" presStyleIdx="2" presStyleCnt="3"/>
      <dgm:spPr/>
    </dgm:pt>
    <dgm:pt modelId="{F15A6ED2-43AB-46EA-AC7B-380FECA82306}" type="pres">
      <dgm:prSet presAssocID="{84F7A7CD-8BBD-4A62-B33B-8BF43FD8F028}" presName="vertSpace2b" presStyleCnt="0"/>
      <dgm:spPr/>
    </dgm:pt>
  </dgm:ptLst>
  <dgm:cxnLst>
    <dgm:cxn modelId="{3CB93812-EE6E-49D3-A611-770C236A067F}" type="presOf" srcId="{F87BCFCA-8D87-47AE-A5DA-BF0E9AA7B9B6}" destId="{EE14F88B-1423-4B2D-82C1-682A5814C17B}" srcOrd="0" destOrd="0" presId="urn:microsoft.com/office/officeart/2008/layout/LinedList"/>
    <dgm:cxn modelId="{B54B6F1A-0A8B-4EEE-9DCB-8BE2A6BCD0A8}" srcId="{682E749C-FB1D-4AA8-9FA2-A0375E275A6B}" destId="{29A65780-4B99-47EC-BE7C-46B4DE571FAA}" srcOrd="0" destOrd="0" parTransId="{4B5D46E1-120B-4B51-96CF-384CF3EDD1F0}" sibTransId="{0E764A7A-4CE6-4F28-A16B-3322E305A6F3}"/>
    <dgm:cxn modelId="{7E9FF81D-87D5-4021-9562-EAD274E339E0}" type="presOf" srcId="{61B70F76-E63B-403E-A20F-249A4452FA0F}" destId="{80AFF2F7-B9F4-4C97-A8B7-E54234C2DF97}" srcOrd="0" destOrd="0" presId="urn:microsoft.com/office/officeart/2008/layout/LinedList"/>
    <dgm:cxn modelId="{B2B2BE3D-0263-4E02-AD01-F0DCBC2430EC}" type="presOf" srcId="{29A65780-4B99-47EC-BE7C-46B4DE571FAA}" destId="{52BADA0D-693D-428F-8C6F-CB769CCF6A8F}" srcOrd="0" destOrd="0" presId="urn:microsoft.com/office/officeart/2008/layout/LinedList"/>
    <dgm:cxn modelId="{50C91E4A-980D-4313-94AB-C2490C4EF663}" srcId="{682E749C-FB1D-4AA8-9FA2-A0375E275A6B}" destId="{84F7A7CD-8BBD-4A62-B33B-8BF43FD8F028}" srcOrd="2" destOrd="0" parTransId="{3E6475DC-082E-45AD-80A3-FEF2FC7CCCE2}" sibTransId="{610673C1-A6BE-44C4-9881-858B44782DA0}"/>
    <dgm:cxn modelId="{466FE857-4AF2-43DA-85F8-A598195BFC49}" type="presOf" srcId="{84F7A7CD-8BBD-4A62-B33B-8BF43FD8F028}" destId="{E1105D88-8454-4497-A05E-370BDB178BD8}" srcOrd="0" destOrd="0" presId="urn:microsoft.com/office/officeart/2008/layout/LinedList"/>
    <dgm:cxn modelId="{684FB75A-0DFE-431F-B133-2F85B12F5E60}" srcId="{F87BCFCA-8D87-47AE-A5DA-BF0E9AA7B9B6}" destId="{682E749C-FB1D-4AA8-9FA2-A0375E275A6B}" srcOrd="0" destOrd="0" parTransId="{881025A2-80E7-4037-BD70-C34BE0CB6021}" sibTransId="{0DA6B8A8-08E0-45EA-ABC7-013A4FC032F7}"/>
    <dgm:cxn modelId="{BD4665C2-02DF-4939-9DD1-D5CA978E4586}" srcId="{682E749C-FB1D-4AA8-9FA2-A0375E275A6B}" destId="{61B70F76-E63B-403E-A20F-249A4452FA0F}" srcOrd="1" destOrd="0" parTransId="{12C9501B-B1D7-4A17-A20E-5AA3B1BE35AD}" sibTransId="{727E5512-FF8E-45B6-B857-265C4EE4C954}"/>
    <dgm:cxn modelId="{8EDFD9E8-93FD-453F-907C-A8A0382E5DB1}" type="presOf" srcId="{682E749C-FB1D-4AA8-9FA2-A0375E275A6B}" destId="{B15A2344-6E15-415D-A19D-C467DD59E343}" srcOrd="0" destOrd="0" presId="urn:microsoft.com/office/officeart/2008/layout/LinedList"/>
    <dgm:cxn modelId="{243D21FD-5F18-4849-B797-5131DAEEE6C8}" type="presParOf" srcId="{EE14F88B-1423-4B2D-82C1-682A5814C17B}" destId="{863E2467-A2AF-49D3-A455-0F1814170BD2}" srcOrd="0" destOrd="0" presId="urn:microsoft.com/office/officeart/2008/layout/LinedList"/>
    <dgm:cxn modelId="{B42B73EB-3DED-44C6-94F9-99FF8F80D988}" type="presParOf" srcId="{EE14F88B-1423-4B2D-82C1-682A5814C17B}" destId="{114716CA-AC35-4239-AE62-B114A8491242}" srcOrd="1" destOrd="0" presId="urn:microsoft.com/office/officeart/2008/layout/LinedList"/>
    <dgm:cxn modelId="{5541567D-E217-4584-ACAC-B326CB171265}" type="presParOf" srcId="{114716CA-AC35-4239-AE62-B114A8491242}" destId="{B15A2344-6E15-415D-A19D-C467DD59E343}" srcOrd="0" destOrd="0" presId="urn:microsoft.com/office/officeart/2008/layout/LinedList"/>
    <dgm:cxn modelId="{A7B79E93-1C1C-4EAC-A5B1-CE7B4942FB37}" type="presParOf" srcId="{114716CA-AC35-4239-AE62-B114A8491242}" destId="{72568DEC-71E1-4A69-8F54-066BD5AD0468}" srcOrd="1" destOrd="0" presId="urn:microsoft.com/office/officeart/2008/layout/LinedList"/>
    <dgm:cxn modelId="{8FF5BF70-8536-48F3-A945-989699A03E2D}" type="presParOf" srcId="{72568DEC-71E1-4A69-8F54-066BD5AD0468}" destId="{80788001-796A-49F4-ACFA-A14E14F7BE86}" srcOrd="0" destOrd="0" presId="urn:microsoft.com/office/officeart/2008/layout/LinedList"/>
    <dgm:cxn modelId="{BA218886-F672-4B2A-B374-44219DC79E4E}" type="presParOf" srcId="{72568DEC-71E1-4A69-8F54-066BD5AD0468}" destId="{0DCF77AF-1577-4B68-A77A-CA125557D35E}" srcOrd="1" destOrd="0" presId="urn:microsoft.com/office/officeart/2008/layout/LinedList"/>
    <dgm:cxn modelId="{6206EA95-3E9E-4FE6-86D6-AD3859034A73}" type="presParOf" srcId="{0DCF77AF-1577-4B68-A77A-CA125557D35E}" destId="{F43107EB-6626-4579-940D-65DF99451463}" srcOrd="0" destOrd="0" presId="urn:microsoft.com/office/officeart/2008/layout/LinedList"/>
    <dgm:cxn modelId="{012A0C5E-4E55-4FEE-8081-A029EC03EB27}" type="presParOf" srcId="{0DCF77AF-1577-4B68-A77A-CA125557D35E}" destId="{52BADA0D-693D-428F-8C6F-CB769CCF6A8F}" srcOrd="1" destOrd="0" presId="urn:microsoft.com/office/officeart/2008/layout/LinedList"/>
    <dgm:cxn modelId="{03EB32E9-E2F0-4946-B300-98D7A28E9A86}" type="presParOf" srcId="{0DCF77AF-1577-4B68-A77A-CA125557D35E}" destId="{B3F20BCA-0CAF-49A2-B0F0-AAB133DA2C48}" srcOrd="2" destOrd="0" presId="urn:microsoft.com/office/officeart/2008/layout/LinedList"/>
    <dgm:cxn modelId="{E5FC8CE3-B107-4EE8-8040-2796A7301240}" type="presParOf" srcId="{72568DEC-71E1-4A69-8F54-066BD5AD0468}" destId="{068B72B8-9B37-488A-97AD-0C8DA121BA1F}" srcOrd="2" destOrd="0" presId="urn:microsoft.com/office/officeart/2008/layout/LinedList"/>
    <dgm:cxn modelId="{312B64FB-26F4-4637-8615-468BB28CEFFB}" type="presParOf" srcId="{72568DEC-71E1-4A69-8F54-066BD5AD0468}" destId="{18595523-2F25-49C2-B475-DC14341B8DCF}" srcOrd="3" destOrd="0" presId="urn:microsoft.com/office/officeart/2008/layout/LinedList"/>
    <dgm:cxn modelId="{7658F57E-E4CD-48D2-A13F-4862DBEA2093}" type="presParOf" srcId="{72568DEC-71E1-4A69-8F54-066BD5AD0468}" destId="{030B76B3-2D10-4671-B560-AD5FC53B40DD}" srcOrd="4" destOrd="0" presId="urn:microsoft.com/office/officeart/2008/layout/LinedList"/>
    <dgm:cxn modelId="{53427956-3A99-4131-AA46-AB6C885A45F3}" type="presParOf" srcId="{030B76B3-2D10-4671-B560-AD5FC53B40DD}" destId="{51A41FA0-FB6B-44E6-943D-20FD982770A3}" srcOrd="0" destOrd="0" presId="urn:microsoft.com/office/officeart/2008/layout/LinedList"/>
    <dgm:cxn modelId="{4BCF82D1-3275-41A6-800F-52B7EE35B059}" type="presParOf" srcId="{030B76B3-2D10-4671-B560-AD5FC53B40DD}" destId="{80AFF2F7-B9F4-4C97-A8B7-E54234C2DF97}" srcOrd="1" destOrd="0" presId="urn:microsoft.com/office/officeart/2008/layout/LinedList"/>
    <dgm:cxn modelId="{582E11CE-81FB-4863-B02B-E801D2B4074D}" type="presParOf" srcId="{030B76B3-2D10-4671-B560-AD5FC53B40DD}" destId="{8E7454CE-7B3B-4A7C-A6EB-BA9420E8F9FC}" srcOrd="2" destOrd="0" presId="urn:microsoft.com/office/officeart/2008/layout/LinedList"/>
    <dgm:cxn modelId="{941788B3-A237-45F3-943A-EB4317CA77F6}" type="presParOf" srcId="{72568DEC-71E1-4A69-8F54-066BD5AD0468}" destId="{216EA67C-1BB8-42B0-9F89-AC1C3EAABE52}" srcOrd="5" destOrd="0" presId="urn:microsoft.com/office/officeart/2008/layout/LinedList"/>
    <dgm:cxn modelId="{E1A5CE48-1126-428A-8FDC-93439BD76B42}" type="presParOf" srcId="{72568DEC-71E1-4A69-8F54-066BD5AD0468}" destId="{EAF54184-E33D-4D0C-A4B2-FC12F5E5BA35}" srcOrd="6" destOrd="0" presId="urn:microsoft.com/office/officeart/2008/layout/LinedList"/>
    <dgm:cxn modelId="{40428208-B242-4949-98C9-EDB5DFA87418}" type="presParOf" srcId="{72568DEC-71E1-4A69-8F54-066BD5AD0468}" destId="{832783AE-7BED-4279-A166-31F1655FA988}" srcOrd="7" destOrd="0" presId="urn:microsoft.com/office/officeart/2008/layout/LinedList"/>
    <dgm:cxn modelId="{E8E0AB41-6F16-475C-ABDA-0C7E3594A54E}" type="presParOf" srcId="{832783AE-7BED-4279-A166-31F1655FA988}" destId="{C3F6F6B6-5D1E-4B9E-B038-5E69012F8201}" srcOrd="0" destOrd="0" presId="urn:microsoft.com/office/officeart/2008/layout/LinedList"/>
    <dgm:cxn modelId="{03E0E11B-014F-479B-B0D9-80C04A84483E}" type="presParOf" srcId="{832783AE-7BED-4279-A166-31F1655FA988}" destId="{E1105D88-8454-4497-A05E-370BDB178BD8}" srcOrd="1" destOrd="0" presId="urn:microsoft.com/office/officeart/2008/layout/LinedList"/>
    <dgm:cxn modelId="{2506F483-9E4C-46AB-BA3C-95908D8721F2}" type="presParOf" srcId="{832783AE-7BED-4279-A166-31F1655FA988}" destId="{DDB12F56-D5C7-4D93-9F5E-C167E6C55FB7}" srcOrd="2" destOrd="0" presId="urn:microsoft.com/office/officeart/2008/layout/LinedList"/>
    <dgm:cxn modelId="{5C4019DA-276D-45AD-AE43-BCA5FAEF52E5}" type="presParOf" srcId="{72568DEC-71E1-4A69-8F54-066BD5AD0468}" destId="{23D5D70E-7F40-4C12-B6B4-6BB445426825}" srcOrd="8" destOrd="0" presId="urn:microsoft.com/office/officeart/2008/layout/LinedList"/>
    <dgm:cxn modelId="{0295EF6C-EA9A-453B-A72D-45DF8DB830B7}" type="presParOf" srcId="{72568DEC-71E1-4A69-8F54-066BD5AD0468}" destId="{F15A6ED2-43AB-46EA-AC7B-380FECA82306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13184E-1EC3-4CEB-8AC9-14D83EEDDA32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85B4EA7B-626F-4244-B807-F555D608505F}">
      <dgm:prSet phldrT="[Texto]" custT="1"/>
      <dgm:spPr/>
      <dgm:t>
        <a:bodyPr/>
        <a:lstStyle/>
        <a:p>
          <a:r>
            <a:rPr lang="es-ES" sz="260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Julio 2024</a:t>
          </a:r>
          <a:endParaRPr lang="es-ES" sz="2600" dirty="0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A3C79451-36C9-4BF6-9FA0-3FC357F3CE34}" type="parTrans" cxnId="{729EC0AE-02DE-46AC-A90D-94C65D07EA39}">
      <dgm:prSet/>
      <dgm:spPr/>
      <dgm:t>
        <a:bodyPr/>
        <a:lstStyle/>
        <a:p>
          <a:endParaRPr lang="es-ES"/>
        </a:p>
      </dgm:t>
    </dgm:pt>
    <dgm:pt modelId="{706646F5-3E3D-4C99-AC45-A01A8E4C583E}" type="sibTrans" cxnId="{729EC0AE-02DE-46AC-A90D-94C65D07EA39}">
      <dgm:prSet/>
      <dgm:spPr/>
      <dgm:t>
        <a:bodyPr/>
        <a:lstStyle/>
        <a:p>
          <a:endParaRPr lang="es-ES"/>
        </a:p>
      </dgm:t>
    </dgm:pt>
    <dgm:pt modelId="{036CF822-3830-4B32-87FD-01CF66203E95}">
      <dgm:prSet phldrT="[Texto]" custT="1"/>
      <dgm:spPr/>
      <dgm:t>
        <a:bodyPr/>
        <a:lstStyle/>
        <a:p>
          <a:r>
            <a:rPr lang="es-ES" sz="260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Enero 2026</a:t>
          </a:r>
          <a:endParaRPr lang="es-ES" sz="2600" dirty="0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2722C772-05CA-44B9-8EA2-53254478BE7D}" type="parTrans" cxnId="{6F03C877-CA59-4F6E-A15B-DA8AE85FD5D1}">
      <dgm:prSet/>
      <dgm:spPr/>
      <dgm:t>
        <a:bodyPr/>
        <a:lstStyle/>
        <a:p>
          <a:endParaRPr lang="es-ES"/>
        </a:p>
      </dgm:t>
    </dgm:pt>
    <dgm:pt modelId="{C806D7D4-030D-41E8-8258-11FFABE6FCE2}" type="sibTrans" cxnId="{6F03C877-CA59-4F6E-A15B-DA8AE85FD5D1}">
      <dgm:prSet/>
      <dgm:spPr/>
      <dgm:t>
        <a:bodyPr/>
        <a:lstStyle/>
        <a:p>
          <a:endParaRPr lang="es-ES"/>
        </a:p>
      </dgm:t>
    </dgm:pt>
    <dgm:pt modelId="{FAD9C251-77E8-4DF4-B428-7B97B6ED96A5}">
      <dgm:prSet phldrT="[Texto]" custT="1"/>
      <dgm:spPr/>
      <dgm:t>
        <a:bodyPr/>
        <a:lstStyle/>
        <a:p>
          <a:pPr algn="just"/>
          <a:r>
            <a:rPr lang="es-ES" sz="260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Las disposiciones relativas al régimen sancionador (Artículo 7. Entrada en vigor (2)). </a:t>
          </a:r>
          <a:endParaRPr lang="es-ES" sz="2600" dirty="0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8F17111A-BABE-4310-9EB7-FC4F242CC698}" type="parTrans" cxnId="{C4BD8DDF-C147-408D-AEC0-846868EBC2A6}">
      <dgm:prSet/>
      <dgm:spPr/>
      <dgm:t>
        <a:bodyPr/>
        <a:lstStyle/>
        <a:p>
          <a:endParaRPr lang="es-ES"/>
        </a:p>
      </dgm:t>
    </dgm:pt>
    <dgm:pt modelId="{F9B11C6F-6BA9-44F4-A574-496D8B1DC56D}" type="sibTrans" cxnId="{C4BD8DDF-C147-408D-AEC0-846868EBC2A6}">
      <dgm:prSet/>
      <dgm:spPr/>
      <dgm:t>
        <a:bodyPr/>
        <a:lstStyle/>
        <a:p>
          <a:endParaRPr lang="es-ES"/>
        </a:p>
      </dgm:t>
    </dgm:pt>
    <dgm:pt modelId="{F32131D7-AB73-4201-AF69-690371C24D9B}">
      <dgm:prSet phldrT="[Texto]" custT="1"/>
      <dgm:spPr/>
      <dgm:t>
        <a:bodyPr/>
        <a:lstStyle/>
        <a:p>
          <a:pPr algn="just"/>
          <a:endParaRPr lang="es-ES" sz="2600" dirty="0">
            <a:solidFill>
              <a:schemeClr val="tx1"/>
            </a:solidFill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28CE4320-D7BA-48EC-8EA6-CD7551294227}" type="parTrans" cxnId="{A6CD68BB-4034-429E-BE1E-B20E646302BF}">
      <dgm:prSet/>
      <dgm:spPr/>
      <dgm:t>
        <a:bodyPr/>
        <a:lstStyle/>
        <a:p>
          <a:endParaRPr lang="es-ES"/>
        </a:p>
      </dgm:t>
    </dgm:pt>
    <dgm:pt modelId="{7EE86270-A9A5-4BC7-A800-C5139586D4EC}" type="sibTrans" cxnId="{A6CD68BB-4034-429E-BE1E-B20E646302BF}">
      <dgm:prSet/>
      <dgm:spPr/>
      <dgm:t>
        <a:bodyPr/>
        <a:lstStyle/>
        <a:p>
          <a:endParaRPr lang="es-ES"/>
        </a:p>
      </dgm:t>
    </dgm:pt>
    <dgm:pt modelId="{161611D3-7E23-487E-AD1C-971D792167CA}">
      <dgm:prSet phldrT="[Texto]" custT="1"/>
      <dgm:spPr/>
      <dgm:t>
        <a:bodyPr/>
        <a:lstStyle/>
        <a:p>
          <a:pPr algn="just"/>
          <a:r>
            <a:rPr lang="es-ES" sz="260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Por coherencia con la entrada en vigor del Margen de Tolerancia del artículo 14.</a:t>
          </a:r>
          <a:endParaRPr lang="es-ES" sz="2600" dirty="0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EE8FF727-549A-4048-926D-705B2F363654}" type="parTrans" cxnId="{4D5B1785-6A29-4144-84EA-5FB4656CF071}">
      <dgm:prSet/>
      <dgm:spPr/>
      <dgm:t>
        <a:bodyPr/>
        <a:lstStyle/>
        <a:p>
          <a:endParaRPr lang="es-ES"/>
        </a:p>
      </dgm:t>
    </dgm:pt>
    <dgm:pt modelId="{FE2030E9-0AF7-434C-A1AA-4F3AF981E11A}" type="sibTrans" cxnId="{4D5B1785-6A29-4144-84EA-5FB4656CF071}">
      <dgm:prSet/>
      <dgm:spPr/>
      <dgm:t>
        <a:bodyPr/>
        <a:lstStyle/>
        <a:p>
          <a:endParaRPr lang="es-ES"/>
        </a:p>
      </dgm:t>
    </dgm:pt>
    <dgm:pt modelId="{39B184C7-5289-43BA-94E5-5A0F439E6783}">
      <dgm:prSet phldrT="[Texto]" custT="1"/>
      <dgm:spPr/>
      <dgm:t>
        <a:bodyPr/>
        <a:lstStyle/>
        <a:p>
          <a:pPr algn="just"/>
          <a:endParaRPr lang="es-ES" sz="2600" dirty="0">
            <a:solidFill>
              <a:schemeClr val="tx1"/>
            </a:solidFill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2C5A0211-F0B7-4FD8-80E8-A251457986B2}" type="parTrans" cxnId="{94C7EFEB-0D3E-4445-AFFE-2EDF5BD2C333}">
      <dgm:prSet/>
      <dgm:spPr/>
      <dgm:t>
        <a:bodyPr/>
        <a:lstStyle/>
        <a:p>
          <a:endParaRPr lang="es-ES"/>
        </a:p>
      </dgm:t>
    </dgm:pt>
    <dgm:pt modelId="{0F863A3D-70DF-4436-B31B-26250B636E3C}" type="sibTrans" cxnId="{94C7EFEB-0D3E-4445-AFFE-2EDF5BD2C333}">
      <dgm:prSet/>
      <dgm:spPr/>
      <dgm:t>
        <a:bodyPr/>
        <a:lstStyle/>
        <a:p>
          <a:endParaRPr lang="es-ES"/>
        </a:p>
      </dgm:t>
    </dgm:pt>
    <dgm:pt modelId="{F1409299-CE9B-435D-B0C6-80743F6CA5EB}">
      <dgm:prSet phldrT="[Texto]" custT="1"/>
      <dgm:spPr/>
      <dgm:t>
        <a:bodyPr/>
        <a:lstStyle/>
        <a:p>
          <a:pPr algn="just"/>
          <a:endParaRPr lang="es-ES" sz="2600" dirty="0">
            <a:solidFill>
              <a:schemeClr val="tx1"/>
            </a:solidFill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872FD9B4-8287-41E4-B691-C9CCD5629324}" type="parTrans" cxnId="{C4C7DCE0-C2A1-4F5D-B995-A42BDC60FF10}">
      <dgm:prSet/>
      <dgm:spPr/>
      <dgm:t>
        <a:bodyPr/>
        <a:lstStyle/>
        <a:p>
          <a:endParaRPr lang="es-ES"/>
        </a:p>
      </dgm:t>
    </dgm:pt>
    <dgm:pt modelId="{C0A8EFC6-A464-42C4-A6DC-C747B2FE0240}" type="sibTrans" cxnId="{C4C7DCE0-C2A1-4F5D-B995-A42BDC60FF10}">
      <dgm:prSet/>
      <dgm:spPr/>
      <dgm:t>
        <a:bodyPr/>
        <a:lstStyle/>
        <a:p>
          <a:endParaRPr lang="es-ES"/>
        </a:p>
      </dgm:t>
    </dgm:pt>
    <dgm:pt modelId="{0FDAE7A3-46F8-4E52-A975-F3810EB8D68D}">
      <dgm:prSet phldrT="[Texto]" custT="1"/>
      <dgm:spPr/>
      <dgm:t>
        <a:bodyPr/>
        <a:lstStyle/>
        <a:p>
          <a:pPr algn="just"/>
          <a:endParaRPr lang="es-ES" sz="2600" dirty="0">
            <a:solidFill>
              <a:schemeClr val="tx1"/>
            </a:solidFill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D99BC2CD-7902-4134-8275-1AE4E94A890C}" type="parTrans" cxnId="{D3DCDB8F-668E-420E-AEB7-C72E6D7F6ABB}">
      <dgm:prSet/>
      <dgm:spPr/>
      <dgm:t>
        <a:bodyPr/>
        <a:lstStyle/>
        <a:p>
          <a:endParaRPr lang="es-ES"/>
        </a:p>
      </dgm:t>
    </dgm:pt>
    <dgm:pt modelId="{7E10A3FE-2D81-4CBA-BB2F-61EE76B2CE61}" type="sibTrans" cxnId="{D3DCDB8F-668E-420E-AEB7-C72E6D7F6ABB}">
      <dgm:prSet/>
      <dgm:spPr/>
      <dgm:t>
        <a:bodyPr/>
        <a:lstStyle/>
        <a:p>
          <a:endParaRPr lang="es-ES"/>
        </a:p>
      </dgm:t>
    </dgm:pt>
    <dgm:pt modelId="{11B19558-E9F5-4F40-8FC6-B5C0CB6E9A95}">
      <dgm:prSet phldrT="[Texto]" custT="1"/>
      <dgm:spPr/>
      <dgm:t>
        <a:bodyPr/>
        <a:lstStyle/>
        <a:p>
          <a:pPr algn="just"/>
          <a:r>
            <a:rPr lang="es-ES" sz="2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La aplicación de criterios sancionadores del Anexo IV relativos al Margen de Tolerancia (Artículo 8. Disposiciones Transitorias.(4)).</a:t>
          </a:r>
        </a:p>
      </dgm:t>
    </dgm:pt>
    <dgm:pt modelId="{65353541-260C-4874-9906-43FACE9C4066}" type="sibTrans" cxnId="{8A3CB410-C974-425D-A9B6-2CD59C2CD637}">
      <dgm:prSet/>
      <dgm:spPr/>
      <dgm:t>
        <a:bodyPr/>
        <a:lstStyle/>
        <a:p>
          <a:endParaRPr lang="es-ES"/>
        </a:p>
      </dgm:t>
    </dgm:pt>
    <dgm:pt modelId="{A56C7097-4FC1-48AC-AB38-BC443C13217B}" type="parTrans" cxnId="{8A3CB410-C974-425D-A9B6-2CD59C2CD637}">
      <dgm:prSet/>
      <dgm:spPr/>
      <dgm:t>
        <a:bodyPr/>
        <a:lstStyle/>
        <a:p>
          <a:endParaRPr lang="es-ES"/>
        </a:p>
      </dgm:t>
    </dgm:pt>
    <dgm:pt modelId="{47BD5CB9-1067-45B7-AF49-CA6602A7FCDE}" type="pres">
      <dgm:prSet presAssocID="{0413184E-1EC3-4CEB-8AC9-14D83EEDDA32}" presName="linear" presStyleCnt="0">
        <dgm:presLayoutVars>
          <dgm:animLvl val="lvl"/>
          <dgm:resizeHandles val="exact"/>
        </dgm:presLayoutVars>
      </dgm:prSet>
      <dgm:spPr/>
    </dgm:pt>
    <dgm:pt modelId="{9ED5B62B-F10C-474D-92E2-8CA4558294D0}" type="pres">
      <dgm:prSet presAssocID="{85B4EA7B-626F-4244-B807-F555D608505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9EA197C-62ED-41E3-AB1E-D0BB25596F5C}" type="pres">
      <dgm:prSet presAssocID="{85B4EA7B-626F-4244-B807-F555D608505F}" presName="childText" presStyleLbl="revTx" presStyleIdx="0" presStyleCnt="2">
        <dgm:presLayoutVars>
          <dgm:bulletEnabled val="1"/>
        </dgm:presLayoutVars>
      </dgm:prSet>
      <dgm:spPr/>
    </dgm:pt>
    <dgm:pt modelId="{6A57D65D-C071-4099-8104-864A0C839C8D}" type="pres">
      <dgm:prSet presAssocID="{036CF822-3830-4B32-87FD-01CF66203E9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5B9FFE7-D89F-475A-B2E9-D38185E946D5}" type="pres">
      <dgm:prSet presAssocID="{036CF822-3830-4B32-87FD-01CF66203E9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A3CB410-C974-425D-A9B6-2CD59C2CD637}" srcId="{85B4EA7B-626F-4244-B807-F555D608505F}" destId="{11B19558-E9F5-4F40-8FC6-B5C0CB6E9A95}" srcOrd="1" destOrd="0" parTransId="{A56C7097-4FC1-48AC-AB38-BC443C13217B}" sibTransId="{65353541-260C-4874-9906-43FACE9C4066}"/>
    <dgm:cxn modelId="{99677C24-61BD-4E4B-87CE-1D4150FB20A3}" type="presOf" srcId="{FAD9C251-77E8-4DF4-B428-7B97B6ED96A5}" destId="{45B9FFE7-D89F-475A-B2E9-D38185E946D5}" srcOrd="0" destOrd="1" presId="urn:microsoft.com/office/officeart/2005/8/layout/vList2"/>
    <dgm:cxn modelId="{F3CC2A36-F239-4A2C-A98B-FA624FF72DFE}" type="presOf" srcId="{11B19558-E9F5-4F40-8FC6-B5C0CB6E9A95}" destId="{29EA197C-62ED-41E3-AB1E-D0BB25596F5C}" srcOrd="0" destOrd="1" presId="urn:microsoft.com/office/officeart/2005/8/layout/vList2"/>
    <dgm:cxn modelId="{06232663-C09E-4A00-84C5-2B03C25C3FBA}" type="presOf" srcId="{F32131D7-AB73-4201-AF69-690371C24D9B}" destId="{29EA197C-62ED-41E3-AB1E-D0BB25596F5C}" srcOrd="0" destOrd="0" presId="urn:microsoft.com/office/officeart/2005/8/layout/vList2"/>
    <dgm:cxn modelId="{6EFDE163-CF54-49B9-A47F-315B066F4BBE}" type="presOf" srcId="{161611D3-7E23-487E-AD1C-971D792167CA}" destId="{29EA197C-62ED-41E3-AB1E-D0BB25596F5C}" srcOrd="0" destOrd="2" presId="urn:microsoft.com/office/officeart/2005/8/layout/vList2"/>
    <dgm:cxn modelId="{13266376-54F1-4228-8A69-86DB00597256}" type="presOf" srcId="{0413184E-1EC3-4CEB-8AC9-14D83EEDDA32}" destId="{47BD5CB9-1067-45B7-AF49-CA6602A7FCDE}" srcOrd="0" destOrd="0" presId="urn:microsoft.com/office/officeart/2005/8/layout/vList2"/>
    <dgm:cxn modelId="{6F03C877-CA59-4F6E-A15B-DA8AE85FD5D1}" srcId="{0413184E-1EC3-4CEB-8AC9-14D83EEDDA32}" destId="{036CF822-3830-4B32-87FD-01CF66203E95}" srcOrd="1" destOrd="0" parTransId="{2722C772-05CA-44B9-8EA2-53254478BE7D}" sibTransId="{C806D7D4-030D-41E8-8258-11FFABE6FCE2}"/>
    <dgm:cxn modelId="{3EFA2183-BBC6-4A54-9A9E-E66B1AB24280}" type="presOf" srcId="{036CF822-3830-4B32-87FD-01CF66203E95}" destId="{6A57D65D-C071-4099-8104-864A0C839C8D}" srcOrd="0" destOrd="0" presId="urn:microsoft.com/office/officeart/2005/8/layout/vList2"/>
    <dgm:cxn modelId="{4D5B1785-6A29-4144-84EA-5FB4656CF071}" srcId="{85B4EA7B-626F-4244-B807-F555D608505F}" destId="{161611D3-7E23-487E-AD1C-971D792167CA}" srcOrd="2" destOrd="0" parTransId="{EE8FF727-549A-4048-926D-705B2F363654}" sibTransId="{FE2030E9-0AF7-434C-A1AA-4F3AF981E11A}"/>
    <dgm:cxn modelId="{87D9D586-C896-42AD-97F1-129AE9DF3AE4}" type="presOf" srcId="{0FDAE7A3-46F8-4E52-A975-F3810EB8D68D}" destId="{29EA197C-62ED-41E3-AB1E-D0BB25596F5C}" srcOrd="0" destOrd="3" presId="urn:microsoft.com/office/officeart/2005/8/layout/vList2"/>
    <dgm:cxn modelId="{539AF48A-6500-46EF-B926-ADC90DB28B60}" type="presOf" srcId="{85B4EA7B-626F-4244-B807-F555D608505F}" destId="{9ED5B62B-F10C-474D-92E2-8CA4558294D0}" srcOrd="0" destOrd="0" presId="urn:microsoft.com/office/officeart/2005/8/layout/vList2"/>
    <dgm:cxn modelId="{D3DCDB8F-668E-420E-AEB7-C72E6D7F6ABB}" srcId="{85B4EA7B-626F-4244-B807-F555D608505F}" destId="{0FDAE7A3-46F8-4E52-A975-F3810EB8D68D}" srcOrd="3" destOrd="0" parTransId="{D99BC2CD-7902-4134-8275-1AE4E94A890C}" sibTransId="{7E10A3FE-2D81-4CBA-BB2F-61EE76B2CE61}"/>
    <dgm:cxn modelId="{401FCA92-1C4D-4BAE-A506-B523DAA3CA75}" type="presOf" srcId="{39B184C7-5289-43BA-94E5-5A0F439E6783}" destId="{29EA197C-62ED-41E3-AB1E-D0BB25596F5C}" srcOrd="0" destOrd="4" presId="urn:microsoft.com/office/officeart/2005/8/layout/vList2"/>
    <dgm:cxn modelId="{729EC0AE-02DE-46AC-A90D-94C65D07EA39}" srcId="{0413184E-1EC3-4CEB-8AC9-14D83EEDDA32}" destId="{85B4EA7B-626F-4244-B807-F555D608505F}" srcOrd="0" destOrd="0" parTransId="{A3C79451-36C9-4BF6-9FA0-3FC357F3CE34}" sibTransId="{706646F5-3E3D-4C99-AC45-A01A8E4C583E}"/>
    <dgm:cxn modelId="{A6CD68BB-4034-429E-BE1E-B20E646302BF}" srcId="{85B4EA7B-626F-4244-B807-F555D608505F}" destId="{F32131D7-AB73-4201-AF69-690371C24D9B}" srcOrd="0" destOrd="0" parTransId="{28CE4320-D7BA-48EC-8EA6-CD7551294227}" sibTransId="{7EE86270-A9A5-4BC7-A800-C5139586D4EC}"/>
    <dgm:cxn modelId="{C4BD8DDF-C147-408D-AEC0-846868EBC2A6}" srcId="{036CF822-3830-4B32-87FD-01CF66203E95}" destId="{FAD9C251-77E8-4DF4-B428-7B97B6ED96A5}" srcOrd="1" destOrd="0" parTransId="{8F17111A-BABE-4310-9EB7-FC4F242CC698}" sibTransId="{F9B11C6F-6BA9-44F4-A574-496D8B1DC56D}"/>
    <dgm:cxn modelId="{C4C7DCE0-C2A1-4F5D-B995-A42BDC60FF10}" srcId="{036CF822-3830-4B32-87FD-01CF66203E95}" destId="{F1409299-CE9B-435D-B0C6-80743F6CA5EB}" srcOrd="0" destOrd="0" parTransId="{872FD9B4-8287-41E4-B691-C9CCD5629324}" sibTransId="{C0A8EFC6-A464-42C4-A6DC-C747B2FE0240}"/>
    <dgm:cxn modelId="{94C7EFEB-0D3E-4445-AFFE-2EDF5BD2C333}" srcId="{85B4EA7B-626F-4244-B807-F555D608505F}" destId="{39B184C7-5289-43BA-94E5-5A0F439E6783}" srcOrd="4" destOrd="0" parTransId="{2C5A0211-F0B7-4FD8-80E8-A251457986B2}" sibTransId="{0F863A3D-70DF-4436-B31B-26250B636E3C}"/>
    <dgm:cxn modelId="{AD4BBEF7-7717-46CF-893C-9311B42FD4CB}" type="presOf" srcId="{F1409299-CE9B-435D-B0C6-80743F6CA5EB}" destId="{45B9FFE7-D89F-475A-B2E9-D38185E946D5}" srcOrd="0" destOrd="0" presId="urn:microsoft.com/office/officeart/2005/8/layout/vList2"/>
    <dgm:cxn modelId="{077AA760-26EB-4A1A-A7BD-4DBFAF2E8072}" type="presParOf" srcId="{47BD5CB9-1067-45B7-AF49-CA6602A7FCDE}" destId="{9ED5B62B-F10C-474D-92E2-8CA4558294D0}" srcOrd="0" destOrd="0" presId="urn:microsoft.com/office/officeart/2005/8/layout/vList2"/>
    <dgm:cxn modelId="{51C460F9-35D4-4DD2-9448-69990B5BFEB7}" type="presParOf" srcId="{47BD5CB9-1067-45B7-AF49-CA6602A7FCDE}" destId="{29EA197C-62ED-41E3-AB1E-D0BB25596F5C}" srcOrd="1" destOrd="0" presId="urn:microsoft.com/office/officeart/2005/8/layout/vList2"/>
    <dgm:cxn modelId="{6232F804-3047-4792-81DE-427A30FB7EE8}" type="presParOf" srcId="{47BD5CB9-1067-45B7-AF49-CA6602A7FCDE}" destId="{6A57D65D-C071-4099-8104-864A0C839C8D}" srcOrd="2" destOrd="0" presId="urn:microsoft.com/office/officeart/2005/8/layout/vList2"/>
    <dgm:cxn modelId="{B9A843D6-94F1-4F13-BDBC-A3CF843A6C63}" type="presParOf" srcId="{47BD5CB9-1067-45B7-AF49-CA6602A7FCDE}" destId="{45B9FFE7-D89F-475A-B2E9-D38185E946D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413184E-1EC3-4CEB-8AC9-14D83EEDDA32}" type="doc">
      <dgm:prSet loTypeId="urn:microsoft.com/office/officeart/2008/layout/PictureAccent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85B4EA7B-626F-4244-B807-F555D608505F}">
      <dgm:prSet phldrT="[Tex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ES" sz="2600" b="1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Regla general</a:t>
          </a:r>
        </a:p>
      </dgm:t>
    </dgm:pt>
    <dgm:pt modelId="{A3C79451-36C9-4BF6-9FA0-3FC357F3CE34}" type="parTrans" cxnId="{729EC0AE-02DE-46AC-A90D-94C65D07EA39}">
      <dgm:prSet/>
      <dgm:spPr/>
      <dgm:t>
        <a:bodyPr/>
        <a:lstStyle/>
        <a:p>
          <a:endParaRPr lang="es-ES"/>
        </a:p>
      </dgm:t>
    </dgm:pt>
    <dgm:pt modelId="{706646F5-3E3D-4C99-AC45-A01A8E4C583E}" type="sibTrans" cxnId="{729EC0AE-02DE-46AC-A90D-94C65D07EA39}">
      <dgm:prSet/>
      <dgm:spPr/>
      <dgm:t>
        <a:bodyPr/>
        <a:lstStyle/>
        <a:p>
          <a:endParaRPr lang="es-ES"/>
        </a:p>
      </dgm:t>
    </dgm:pt>
    <dgm:pt modelId="{F32131D7-AB73-4201-AF69-690371C24D9B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just"/>
          <a:r>
            <a:rPr lang="es-ES" sz="16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Artículo 26.2 de la Ley 40/2015, de 1 de octubre, de Régimen Jurídico del Sector Público, establece lo siguiente: </a:t>
          </a:r>
          <a:r>
            <a:rPr lang="es-ES" sz="1600" i="1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Las disposiciones sancionadoras producirán efecto retroactivo en cuanto favorezcan al presunto infractor o al infractor, tanto en lo referido a la tipificación de la infracción como a la sanción y a sus plazos de prescripción, incluso respecto de las sanciones pendientes de cumplimiento al entrar en vigor la nueva disposición.</a:t>
          </a:r>
          <a:endParaRPr lang="es-ES" sz="1600" dirty="0">
            <a:solidFill>
              <a:schemeClr val="tx1"/>
            </a:solidFill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28CE4320-D7BA-48EC-8EA6-CD7551294227}" type="parTrans" cxnId="{A6CD68BB-4034-429E-BE1E-B20E646302BF}">
      <dgm:prSet/>
      <dgm:spPr/>
      <dgm:t>
        <a:bodyPr/>
        <a:lstStyle/>
        <a:p>
          <a:endParaRPr lang="es-ES"/>
        </a:p>
      </dgm:t>
    </dgm:pt>
    <dgm:pt modelId="{7EE86270-A9A5-4BC7-A800-C5139586D4EC}" type="sibTrans" cxnId="{A6CD68BB-4034-429E-BE1E-B20E646302BF}">
      <dgm:prSet/>
      <dgm:spPr/>
      <dgm:t>
        <a:bodyPr/>
        <a:lstStyle/>
        <a:p>
          <a:endParaRPr lang="es-ES"/>
        </a:p>
      </dgm:t>
    </dgm:pt>
    <dgm:pt modelId="{D0D72659-19AC-4A3D-BD33-A42795EC0521}" type="pres">
      <dgm:prSet presAssocID="{0413184E-1EC3-4CEB-8AC9-14D83EEDDA32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B28E6B6F-2A28-4438-866D-C559AA1A8792}" type="pres">
      <dgm:prSet presAssocID="{85B4EA7B-626F-4244-B807-F555D608505F}" presName="root" presStyleCnt="0">
        <dgm:presLayoutVars>
          <dgm:chMax/>
          <dgm:chPref val="4"/>
        </dgm:presLayoutVars>
      </dgm:prSet>
      <dgm:spPr/>
    </dgm:pt>
    <dgm:pt modelId="{1539D705-0503-4A14-AF3C-23B5272D65E8}" type="pres">
      <dgm:prSet presAssocID="{85B4EA7B-626F-4244-B807-F555D608505F}" presName="rootComposite" presStyleCnt="0">
        <dgm:presLayoutVars/>
      </dgm:prSet>
      <dgm:spPr/>
    </dgm:pt>
    <dgm:pt modelId="{1A4C8F7F-D6BB-4269-8B2A-DEDF519C9E6E}" type="pres">
      <dgm:prSet presAssocID="{85B4EA7B-626F-4244-B807-F555D608505F}" presName="rootText" presStyleLbl="node0" presStyleIdx="0" presStyleCnt="1" custScaleY="40232" custLinFactNeighborX="586" custLinFactNeighborY="-29886">
        <dgm:presLayoutVars>
          <dgm:chMax/>
          <dgm:chPref val="4"/>
        </dgm:presLayoutVars>
      </dgm:prSet>
      <dgm:spPr/>
    </dgm:pt>
    <dgm:pt modelId="{C5848BA6-7725-4A17-9309-49FDDC97B7C5}" type="pres">
      <dgm:prSet presAssocID="{85B4EA7B-626F-4244-B807-F555D608505F}" presName="childShape" presStyleCnt="0">
        <dgm:presLayoutVars>
          <dgm:chMax val="0"/>
          <dgm:chPref val="0"/>
        </dgm:presLayoutVars>
      </dgm:prSet>
      <dgm:spPr/>
    </dgm:pt>
    <dgm:pt modelId="{73C84C94-D2D4-4B9C-BFA6-35284EF53980}" type="pres">
      <dgm:prSet presAssocID="{F32131D7-AB73-4201-AF69-690371C24D9B}" presName="childComposite" presStyleCnt="0">
        <dgm:presLayoutVars>
          <dgm:chMax val="0"/>
          <dgm:chPref val="0"/>
        </dgm:presLayoutVars>
      </dgm:prSet>
      <dgm:spPr/>
    </dgm:pt>
    <dgm:pt modelId="{75964AAD-2279-4C72-88D6-9E9EB6AE81BA}" type="pres">
      <dgm:prSet presAssocID="{F32131D7-AB73-4201-AF69-690371C24D9B}" presName="Image" presStyleLbl="node1" presStyleIdx="0" presStyleCnt="1" custLinFactNeighborX="-4174" custLinFactNeighborY="-3456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bobinar con relleno sólido"/>
        </a:ext>
      </dgm:extLst>
    </dgm:pt>
    <dgm:pt modelId="{78CBBE3C-D7DC-4745-A830-BAC7FDED76A6}" type="pres">
      <dgm:prSet presAssocID="{F32131D7-AB73-4201-AF69-690371C24D9B}" presName="childText" presStyleLbl="lnNode1" presStyleIdx="0" presStyleCnt="1" custScaleY="138430" custLinFactNeighborX="-451" custLinFactNeighborY="-37179">
        <dgm:presLayoutVars>
          <dgm:chMax val="0"/>
          <dgm:chPref val="0"/>
          <dgm:bulletEnabled val="1"/>
        </dgm:presLayoutVars>
      </dgm:prSet>
      <dgm:spPr/>
    </dgm:pt>
  </dgm:ptLst>
  <dgm:cxnLst>
    <dgm:cxn modelId="{7257D23E-564E-452F-A226-11751C8113AE}" type="presOf" srcId="{0413184E-1EC3-4CEB-8AC9-14D83EEDDA32}" destId="{D0D72659-19AC-4A3D-BD33-A42795EC0521}" srcOrd="0" destOrd="0" presId="urn:microsoft.com/office/officeart/2008/layout/PictureAccentList"/>
    <dgm:cxn modelId="{DE4EA06E-B159-48F0-BFE6-F0758B806F10}" type="presOf" srcId="{85B4EA7B-626F-4244-B807-F555D608505F}" destId="{1A4C8F7F-D6BB-4269-8B2A-DEDF519C9E6E}" srcOrd="0" destOrd="0" presId="urn:microsoft.com/office/officeart/2008/layout/PictureAccentList"/>
    <dgm:cxn modelId="{729EC0AE-02DE-46AC-A90D-94C65D07EA39}" srcId="{0413184E-1EC3-4CEB-8AC9-14D83EEDDA32}" destId="{85B4EA7B-626F-4244-B807-F555D608505F}" srcOrd="0" destOrd="0" parTransId="{A3C79451-36C9-4BF6-9FA0-3FC357F3CE34}" sibTransId="{706646F5-3E3D-4C99-AC45-A01A8E4C583E}"/>
    <dgm:cxn modelId="{A6CD68BB-4034-429E-BE1E-B20E646302BF}" srcId="{85B4EA7B-626F-4244-B807-F555D608505F}" destId="{F32131D7-AB73-4201-AF69-690371C24D9B}" srcOrd="0" destOrd="0" parTransId="{28CE4320-D7BA-48EC-8EA6-CD7551294227}" sibTransId="{7EE86270-A9A5-4BC7-A800-C5139586D4EC}"/>
    <dgm:cxn modelId="{29E37CC0-CE4D-430A-B6F0-B237F6AE2AF3}" type="presOf" srcId="{F32131D7-AB73-4201-AF69-690371C24D9B}" destId="{78CBBE3C-D7DC-4745-A830-BAC7FDED76A6}" srcOrd="0" destOrd="0" presId="urn:microsoft.com/office/officeart/2008/layout/PictureAccentList"/>
    <dgm:cxn modelId="{38897797-0D51-4A82-99A1-D626FFE9B326}" type="presParOf" srcId="{D0D72659-19AC-4A3D-BD33-A42795EC0521}" destId="{B28E6B6F-2A28-4438-866D-C559AA1A8792}" srcOrd="0" destOrd="0" presId="urn:microsoft.com/office/officeart/2008/layout/PictureAccentList"/>
    <dgm:cxn modelId="{FBA869DB-9BD5-4091-A7AA-CF35417CBC0B}" type="presParOf" srcId="{B28E6B6F-2A28-4438-866D-C559AA1A8792}" destId="{1539D705-0503-4A14-AF3C-23B5272D65E8}" srcOrd="0" destOrd="0" presId="urn:microsoft.com/office/officeart/2008/layout/PictureAccentList"/>
    <dgm:cxn modelId="{837DF319-29C9-4792-BB68-3E76536C0848}" type="presParOf" srcId="{1539D705-0503-4A14-AF3C-23B5272D65E8}" destId="{1A4C8F7F-D6BB-4269-8B2A-DEDF519C9E6E}" srcOrd="0" destOrd="0" presId="urn:microsoft.com/office/officeart/2008/layout/PictureAccentList"/>
    <dgm:cxn modelId="{0041F31B-4044-484D-839E-3F491CC584B4}" type="presParOf" srcId="{B28E6B6F-2A28-4438-866D-C559AA1A8792}" destId="{C5848BA6-7725-4A17-9309-49FDDC97B7C5}" srcOrd="1" destOrd="0" presId="urn:microsoft.com/office/officeart/2008/layout/PictureAccentList"/>
    <dgm:cxn modelId="{0B5D13CF-813E-4BE3-A3CB-D0E75EB2BF03}" type="presParOf" srcId="{C5848BA6-7725-4A17-9309-49FDDC97B7C5}" destId="{73C84C94-D2D4-4B9C-BFA6-35284EF53980}" srcOrd="0" destOrd="0" presId="urn:microsoft.com/office/officeart/2008/layout/PictureAccentList"/>
    <dgm:cxn modelId="{ABBCCA54-39FE-4E8F-AC73-54DF57351E6E}" type="presParOf" srcId="{73C84C94-D2D4-4B9C-BFA6-35284EF53980}" destId="{75964AAD-2279-4C72-88D6-9E9EB6AE81BA}" srcOrd="0" destOrd="0" presId="urn:microsoft.com/office/officeart/2008/layout/PictureAccentList"/>
    <dgm:cxn modelId="{EF9683D7-C4C9-4497-A321-6E8627D3F0F5}" type="presParOf" srcId="{73C84C94-D2D4-4B9C-BFA6-35284EF53980}" destId="{78CBBE3C-D7DC-4745-A830-BAC7FDED76A6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26E0E4-7B52-4B6F-9C2E-BE7F6793975B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757315E-88B5-49A4-93F2-84AB60947565}">
      <dgm:prSet phldrT="[Texto]"/>
      <dgm:spPr/>
      <dgm:t>
        <a:bodyPr/>
        <a:lstStyle/>
        <a:p>
          <a:r>
            <a:rPr lang="es-E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Infracción y su tipificación</a:t>
          </a:r>
        </a:p>
      </dgm:t>
    </dgm:pt>
    <dgm:pt modelId="{8E70AF35-4B04-43F6-AA69-EF5868B0AB88}" type="parTrans" cxnId="{BFAAA07C-8027-42DF-8430-8EEC60DC9318}">
      <dgm:prSet/>
      <dgm:spPr/>
      <dgm:t>
        <a:bodyPr/>
        <a:lstStyle/>
        <a:p>
          <a:endParaRPr lang="es-ES"/>
        </a:p>
      </dgm:t>
    </dgm:pt>
    <dgm:pt modelId="{82616A34-0ED1-4A2A-BA81-8EE82D3AA9D4}" type="sibTrans" cxnId="{BFAAA07C-8027-42DF-8430-8EEC60DC9318}">
      <dgm:prSet/>
      <dgm:spPr/>
      <dgm:t>
        <a:bodyPr/>
        <a:lstStyle/>
        <a:p>
          <a:endParaRPr lang="es-ES"/>
        </a:p>
      </dgm:t>
    </dgm:pt>
    <dgm:pt modelId="{E927D5EF-25E6-424D-8336-82EDD50A54A7}">
      <dgm:prSet phldrT="[Texto]"/>
      <dgm:spPr/>
      <dgm:t>
        <a:bodyPr/>
        <a:lstStyle/>
        <a:p>
          <a:r>
            <a:rPr lang="es-E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Totalidad de la norma</a:t>
          </a:r>
        </a:p>
      </dgm:t>
    </dgm:pt>
    <dgm:pt modelId="{4B3CF1C6-35DE-4016-84CD-306E8268A686}" type="parTrans" cxnId="{22382A62-75AF-4699-AED1-2D288CC6F29C}">
      <dgm:prSet/>
      <dgm:spPr/>
      <dgm:t>
        <a:bodyPr/>
        <a:lstStyle/>
        <a:p>
          <a:endParaRPr lang="es-ES"/>
        </a:p>
      </dgm:t>
    </dgm:pt>
    <dgm:pt modelId="{B7064DF2-FA33-424C-9C99-9E2E9D6AAD1B}" type="sibTrans" cxnId="{22382A62-75AF-4699-AED1-2D288CC6F29C}">
      <dgm:prSet/>
      <dgm:spPr/>
      <dgm:t>
        <a:bodyPr/>
        <a:lstStyle/>
        <a:p>
          <a:endParaRPr lang="es-ES"/>
        </a:p>
      </dgm:t>
    </dgm:pt>
    <dgm:pt modelId="{D6FDE626-EA36-41D1-81E3-9027CE9A6965}">
      <dgm:prSet phldrT="[Texto]"/>
      <dgm:spPr/>
      <dgm:t>
        <a:bodyPr/>
        <a:lstStyle/>
        <a:p>
          <a:r>
            <a:rPr lang="es-E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Alcance temporal</a:t>
          </a:r>
        </a:p>
      </dgm:t>
    </dgm:pt>
    <dgm:pt modelId="{647ADA6F-7F81-4994-A920-8A1A402BD2C8}" type="parTrans" cxnId="{D03377D3-443B-4DAC-A120-BCECDF30AB90}">
      <dgm:prSet/>
      <dgm:spPr/>
      <dgm:t>
        <a:bodyPr/>
        <a:lstStyle/>
        <a:p>
          <a:endParaRPr lang="es-ES"/>
        </a:p>
      </dgm:t>
    </dgm:pt>
    <dgm:pt modelId="{AB93F0E5-EE0E-4C90-A101-1CD8C782F803}" type="sibTrans" cxnId="{D03377D3-443B-4DAC-A120-BCECDF30AB90}">
      <dgm:prSet/>
      <dgm:spPr/>
      <dgm:t>
        <a:bodyPr/>
        <a:lstStyle/>
        <a:p>
          <a:endParaRPr lang="es-ES"/>
        </a:p>
      </dgm:t>
    </dgm:pt>
    <dgm:pt modelId="{D9287D4C-2530-4479-8AC7-C6ED739FCD18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E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Determinación de infracción</a:t>
          </a:r>
        </a:p>
      </dgm:t>
    </dgm:pt>
    <dgm:pt modelId="{CA549427-6473-4DD3-92F3-A76A36D2394F}" type="parTrans" cxnId="{2D5367D1-2B69-4074-AA38-8FA8934F893E}">
      <dgm:prSet/>
      <dgm:spPr/>
      <dgm:t>
        <a:bodyPr/>
        <a:lstStyle/>
        <a:p>
          <a:endParaRPr lang="es-ES"/>
        </a:p>
      </dgm:t>
    </dgm:pt>
    <dgm:pt modelId="{BB2D5890-6A40-461D-97DC-10868374DB04}" type="sibTrans" cxnId="{2D5367D1-2B69-4074-AA38-8FA8934F893E}">
      <dgm:prSet/>
      <dgm:spPr/>
      <dgm:t>
        <a:bodyPr/>
        <a:lstStyle/>
        <a:p>
          <a:endParaRPr lang="es-ES"/>
        </a:p>
      </dgm:t>
    </dgm:pt>
    <dgm:pt modelId="{E823BA4E-4433-45B4-AD12-660530A1D8EF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E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Determinación del tipo de infracción</a:t>
          </a:r>
        </a:p>
      </dgm:t>
    </dgm:pt>
    <dgm:pt modelId="{31427A77-2A40-4CA2-948D-D05721B5AB93}" type="parTrans" cxnId="{AD2DF086-785A-4611-BE7B-28FA1B076D80}">
      <dgm:prSet/>
      <dgm:spPr/>
      <dgm:t>
        <a:bodyPr/>
        <a:lstStyle/>
        <a:p>
          <a:endParaRPr lang="es-ES"/>
        </a:p>
      </dgm:t>
    </dgm:pt>
    <dgm:pt modelId="{A6D71F4C-03D8-496A-A0BE-FEC5061EE495}" type="sibTrans" cxnId="{AD2DF086-785A-4611-BE7B-28FA1B076D80}">
      <dgm:prSet/>
      <dgm:spPr/>
      <dgm:t>
        <a:bodyPr/>
        <a:lstStyle/>
        <a:p>
          <a:endParaRPr lang="es-ES"/>
        </a:p>
      </dgm:t>
    </dgm:pt>
    <dgm:pt modelId="{9F30EA38-A05D-4C26-9B48-61F6D8732841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E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Ejecución</a:t>
          </a:r>
        </a:p>
      </dgm:t>
    </dgm:pt>
    <dgm:pt modelId="{B0A7BD68-8063-4D98-98FB-FF99638C472C}" type="parTrans" cxnId="{EAF54776-B675-4FDD-A272-C6C19C71EC3F}">
      <dgm:prSet/>
      <dgm:spPr/>
      <dgm:t>
        <a:bodyPr/>
        <a:lstStyle/>
        <a:p>
          <a:endParaRPr lang="es-ES"/>
        </a:p>
      </dgm:t>
    </dgm:pt>
    <dgm:pt modelId="{2F4A555D-31F7-4FC3-A2F6-E3FE438ED693}" type="sibTrans" cxnId="{EAF54776-B675-4FDD-A272-C6C19C71EC3F}">
      <dgm:prSet/>
      <dgm:spPr/>
      <dgm:t>
        <a:bodyPr/>
        <a:lstStyle/>
        <a:p>
          <a:endParaRPr lang="es-ES"/>
        </a:p>
      </dgm:t>
    </dgm:pt>
    <dgm:pt modelId="{B64AF307-D76C-48C3-B1E5-EC96A8DC1F9E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E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Firmeza</a:t>
          </a:r>
        </a:p>
      </dgm:t>
    </dgm:pt>
    <dgm:pt modelId="{789CE9BC-4956-4C9D-82C7-4B842D558C55}" type="parTrans" cxnId="{66FF6A65-6069-4235-9769-D90B7574B5A4}">
      <dgm:prSet/>
      <dgm:spPr/>
      <dgm:t>
        <a:bodyPr/>
        <a:lstStyle/>
        <a:p>
          <a:endParaRPr lang="es-ES"/>
        </a:p>
      </dgm:t>
    </dgm:pt>
    <dgm:pt modelId="{E719CD78-2D1C-4601-B59C-A9D3A63E1F47}" type="sibTrans" cxnId="{66FF6A65-6069-4235-9769-D90B7574B5A4}">
      <dgm:prSet/>
      <dgm:spPr/>
      <dgm:t>
        <a:bodyPr/>
        <a:lstStyle/>
        <a:p>
          <a:endParaRPr lang="es-ES"/>
        </a:p>
      </dgm:t>
    </dgm:pt>
    <dgm:pt modelId="{7EFE7A2A-033C-43CB-802B-A680B54B898E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E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En conjunto</a:t>
          </a:r>
        </a:p>
      </dgm:t>
    </dgm:pt>
    <dgm:pt modelId="{F41984C3-0CFA-4189-8169-01A05EE4F3B6}" type="parTrans" cxnId="{1D0ECC3F-38D7-4AC0-8FAF-8C341378F378}">
      <dgm:prSet/>
      <dgm:spPr/>
      <dgm:t>
        <a:bodyPr/>
        <a:lstStyle/>
        <a:p>
          <a:endParaRPr lang="es-ES"/>
        </a:p>
      </dgm:t>
    </dgm:pt>
    <dgm:pt modelId="{E4252F94-BABD-48DD-841D-E4F50E2DF069}" type="sibTrans" cxnId="{1D0ECC3F-38D7-4AC0-8FAF-8C341378F378}">
      <dgm:prSet/>
      <dgm:spPr/>
      <dgm:t>
        <a:bodyPr/>
        <a:lstStyle/>
        <a:p>
          <a:endParaRPr lang="es-ES"/>
        </a:p>
      </dgm:t>
    </dgm:pt>
    <dgm:pt modelId="{0C764259-E092-4077-80BB-EF57C8872CF5}" type="pres">
      <dgm:prSet presAssocID="{2526E0E4-7B52-4B6F-9C2E-BE7F6793975B}" presName="linearFlow" presStyleCnt="0">
        <dgm:presLayoutVars>
          <dgm:dir/>
          <dgm:animLvl val="lvl"/>
          <dgm:resizeHandles/>
        </dgm:presLayoutVars>
      </dgm:prSet>
      <dgm:spPr/>
    </dgm:pt>
    <dgm:pt modelId="{75D8D34C-E804-471C-8F66-4E4A04DB25E9}" type="pres">
      <dgm:prSet presAssocID="{A757315E-88B5-49A4-93F2-84AB60947565}" presName="compositeNode" presStyleCnt="0">
        <dgm:presLayoutVars>
          <dgm:bulletEnabled val="1"/>
        </dgm:presLayoutVars>
      </dgm:prSet>
      <dgm:spPr/>
    </dgm:pt>
    <dgm:pt modelId="{6CC6672F-9717-4799-9BC2-0189D2678756}" type="pres">
      <dgm:prSet presAssocID="{A757315E-88B5-49A4-93F2-84AB60947565}" presName="imag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o con relleno sólido"/>
        </a:ext>
      </dgm:extLst>
    </dgm:pt>
    <dgm:pt modelId="{C0B06E74-B710-434C-8F43-ED2EAD98EB4E}" type="pres">
      <dgm:prSet presAssocID="{A757315E-88B5-49A4-93F2-84AB60947565}" presName="childNode" presStyleLbl="node1" presStyleIdx="0" presStyleCnt="3">
        <dgm:presLayoutVars>
          <dgm:bulletEnabled val="1"/>
        </dgm:presLayoutVars>
      </dgm:prSet>
      <dgm:spPr/>
    </dgm:pt>
    <dgm:pt modelId="{295B8888-33E3-48EE-9464-0464FEDC023B}" type="pres">
      <dgm:prSet presAssocID="{A757315E-88B5-49A4-93F2-84AB60947565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85A8867B-6CE3-454C-ABC3-AFAD8985A298}" type="pres">
      <dgm:prSet presAssocID="{82616A34-0ED1-4A2A-BA81-8EE82D3AA9D4}" presName="sibTrans" presStyleCnt="0"/>
      <dgm:spPr/>
    </dgm:pt>
    <dgm:pt modelId="{20C761A8-8E6A-4A69-93F3-5760B9AE1260}" type="pres">
      <dgm:prSet presAssocID="{E927D5EF-25E6-424D-8336-82EDD50A54A7}" presName="compositeNode" presStyleCnt="0">
        <dgm:presLayoutVars>
          <dgm:bulletEnabled val="1"/>
        </dgm:presLayoutVars>
      </dgm:prSet>
      <dgm:spPr/>
    </dgm:pt>
    <dgm:pt modelId="{2030A51C-8EC2-4B32-91FB-0F3A3A7304FF}" type="pres">
      <dgm:prSet presAssocID="{E927D5EF-25E6-424D-8336-82EDD50A54A7}" presName="image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igno de intercalación hacia la izquierda con relleno sólido"/>
        </a:ext>
      </dgm:extLst>
    </dgm:pt>
    <dgm:pt modelId="{2995FA2B-6453-45E3-ABC1-E7732D09FADD}" type="pres">
      <dgm:prSet presAssocID="{E927D5EF-25E6-424D-8336-82EDD50A54A7}" presName="childNode" presStyleLbl="node1" presStyleIdx="1" presStyleCnt="3">
        <dgm:presLayoutVars>
          <dgm:bulletEnabled val="1"/>
        </dgm:presLayoutVars>
      </dgm:prSet>
      <dgm:spPr/>
    </dgm:pt>
    <dgm:pt modelId="{509AA866-1D9B-4846-BB14-B13D8493EDF4}" type="pres">
      <dgm:prSet presAssocID="{E927D5EF-25E6-424D-8336-82EDD50A54A7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81194641-F2E7-494B-BC65-231E88922538}" type="pres">
      <dgm:prSet presAssocID="{B7064DF2-FA33-424C-9C99-9E2E9D6AAD1B}" presName="sibTrans" presStyleCnt="0"/>
      <dgm:spPr/>
    </dgm:pt>
    <dgm:pt modelId="{3BD8539D-C743-446C-B2E8-1E327964DB52}" type="pres">
      <dgm:prSet presAssocID="{D6FDE626-EA36-41D1-81E3-9027CE9A6965}" presName="compositeNode" presStyleCnt="0">
        <dgm:presLayoutVars>
          <dgm:bulletEnabled val="1"/>
        </dgm:presLayoutVars>
      </dgm:prSet>
      <dgm:spPr/>
    </dgm:pt>
    <dgm:pt modelId="{BBC1720A-1E02-4302-B074-F37AF3D985BC}" type="pres">
      <dgm:prSet presAssocID="{D6FDE626-EA36-41D1-81E3-9027CE9A6965}" presName="imag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loj con relleno sólido"/>
        </a:ext>
      </dgm:extLst>
    </dgm:pt>
    <dgm:pt modelId="{842AB0B9-C37E-428C-AF4B-EDF52B4E7046}" type="pres">
      <dgm:prSet presAssocID="{D6FDE626-EA36-41D1-81E3-9027CE9A6965}" presName="childNode" presStyleLbl="node1" presStyleIdx="2" presStyleCnt="3">
        <dgm:presLayoutVars>
          <dgm:bulletEnabled val="1"/>
        </dgm:presLayoutVars>
      </dgm:prSet>
      <dgm:spPr/>
    </dgm:pt>
    <dgm:pt modelId="{3DA310F5-E841-432C-AD62-43F1CF1B5D8B}" type="pres">
      <dgm:prSet presAssocID="{D6FDE626-EA36-41D1-81E3-9027CE9A6965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3698C434-6C40-48E7-B619-1678DCED5D28}" type="presOf" srcId="{E927D5EF-25E6-424D-8336-82EDD50A54A7}" destId="{509AA866-1D9B-4846-BB14-B13D8493EDF4}" srcOrd="0" destOrd="0" presId="urn:microsoft.com/office/officeart/2005/8/layout/hList2"/>
    <dgm:cxn modelId="{1D0ECC3F-38D7-4AC0-8FAF-8C341378F378}" srcId="{E927D5EF-25E6-424D-8336-82EDD50A54A7}" destId="{7EFE7A2A-033C-43CB-802B-A680B54B898E}" srcOrd="0" destOrd="0" parTransId="{F41984C3-0CFA-4189-8169-01A05EE4F3B6}" sibTransId="{E4252F94-BABD-48DD-841D-E4F50E2DF069}"/>
    <dgm:cxn modelId="{22382A62-75AF-4699-AED1-2D288CC6F29C}" srcId="{2526E0E4-7B52-4B6F-9C2E-BE7F6793975B}" destId="{E927D5EF-25E6-424D-8336-82EDD50A54A7}" srcOrd="1" destOrd="0" parTransId="{4B3CF1C6-35DE-4016-84CD-306E8268A686}" sibTransId="{B7064DF2-FA33-424C-9C99-9E2E9D6AAD1B}"/>
    <dgm:cxn modelId="{66FF6A65-6069-4235-9769-D90B7574B5A4}" srcId="{D6FDE626-EA36-41D1-81E3-9027CE9A6965}" destId="{B64AF307-D76C-48C3-B1E5-EC96A8DC1F9E}" srcOrd="1" destOrd="0" parTransId="{789CE9BC-4956-4C9D-82C7-4B842D558C55}" sibTransId="{E719CD78-2D1C-4601-B59C-A9D3A63E1F47}"/>
    <dgm:cxn modelId="{621EFA6A-7347-49B5-B6CA-3019A703C774}" type="presOf" srcId="{7EFE7A2A-033C-43CB-802B-A680B54B898E}" destId="{2995FA2B-6453-45E3-ABC1-E7732D09FADD}" srcOrd="0" destOrd="0" presId="urn:microsoft.com/office/officeart/2005/8/layout/hList2"/>
    <dgm:cxn modelId="{EAF54776-B675-4FDD-A272-C6C19C71EC3F}" srcId="{D6FDE626-EA36-41D1-81E3-9027CE9A6965}" destId="{9F30EA38-A05D-4C26-9B48-61F6D8732841}" srcOrd="0" destOrd="0" parTransId="{B0A7BD68-8063-4D98-98FB-FF99638C472C}" sibTransId="{2F4A555D-31F7-4FC3-A2F6-E3FE438ED693}"/>
    <dgm:cxn modelId="{C33E7F7B-6F1A-49BC-90A4-88490DB8F23B}" type="presOf" srcId="{B64AF307-D76C-48C3-B1E5-EC96A8DC1F9E}" destId="{842AB0B9-C37E-428C-AF4B-EDF52B4E7046}" srcOrd="0" destOrd="1" presId="urn:microsoft.com/office/officeart/2005/8/layout/hList2"/>
    <dgm:cxn modelId="{BFAAA07C-8027-42DF-8430-8EEC60DC9318}" srcId="{2526E0E4-7B52-4B6F-9C2E-BE7F6793975B}" destId="{A757315E-88B5-49A4-93F2-84AB60947565}" srcOrd="0" destOrd="0" parTransId="{8E70AF35-4B04-43F6-AA69-EF5868B0AB88}" sibTransId="{82616A34-0ED1-4A2A-BA81-8EE82D3AA9D4}"/>
    <dgm:cxn modelId="{AD2DF086-785A-4611-BE7B-28FA1B076D80}" srcId="{A757315E-88B5-49A4-93F2-84AB60947565}" destId="{E823BA4E-4433-45B4-AD12-660530A1D8EF}" srcOrd="1" destOrd="0" parTransId="{31427A77-2A40-4CA2-948D-D05721B5AB93}" sibTransId="{A6D71F4C-03D8-496A-A0BE-FEC5061EE495}"/>
    <dgm:cxn modelId="{E306FBB1-7F9D-4F03-8AE0-FF0EAE54676F}" type="presOf" srcId="{9F30EA38-A05D-4C26-9B48-61F6D8732841}" destId="{842AB0B9-C37E-428C-AF4B-EDF52B4E7046}" srcOrd="0" destOrd="0" presId="urn:microsoft.com/office/officeart/2005/8/layout/hList2"/>
    <dgm:cxn modelId="{699A59B7-92B3-422D-BF3C-78ECF172955D}" type="presOf" srcId="{A757315E-88B5-49A4-93F2-84AB60947565}" destId="{295B8888-33E3-48EE-9464-0464FEDC023B}" srcOrd="0" destOrd="0" presId="urn:microsoft.com/office/officeart/2005/8/layout/hList2"/>
    <dgm:cxn modelId="{080F6DBF-EF48-40A4-9838-B430485706AF}" type="presOf" srcId="{D6FDE626-EA36-41D1-81E3-9027CE9A6965}" destId="{3DA310F5-E841-432C-AD62-43F1CF1B5D8B}" srcOrd="0" destOrd="0" presId="urn:microsoft.com/office/officeart/2005/8/layout/hList2"/>
    <dgm:cxn modelId="{16570DC2-54CC-4AA5-A3AE-E1312B91C15C}" type="presOf" srcId="{D9287D4C-2530-4479-8AC7-C6ED739FCD18}" destId="{C0B06E74-B710-434C-8F43-ED2EAD98EB4E}" srcOrd="0" destOrd="0" presId="urn:microsoft.com/office/officeart/2005/8/layout/hList2"/>
    <dgm:cxn modelId="{C9F615C4-AA10-4158-8F70-DF1AFC00C2F8}" type="presOf" srcId="{2526E0E4-7B52-4B6F-9C2E-BE7F6793975B}" destId="{0C764259-E092-4077-80BB-EF57C8872CF5}" srcOrd="0" destOrd="0" presId="urn:microsoft.com/office/officeart/2005/8/layout/hList2"/>
    <dgm:cxn modelId="{23DA20C4-77FB-49ED-8571-A9301F45957E}" type="presOf" srcId="{E823BA4E-4433-45B4-AD12-660530A1D8EF}" destId="{C0B06E74-B710-434C-8F43-ED2EAD98EB4E}" srcOrd="0" destOrd="1" presId="urn:microsoft.com/office/officeart/2005/8/layout/hList2"/>
    <dgm:cxn modelId="{2D5367D1-2B69-4074-AA38-8FA8934F893E}" srcId="{A757315E-88B5-49A4-93F2-84AB60947565}" destId="{D9287D4C-2530-4479-8AC7-C6ED739FCD18}" srcOrd="0" destOrd="0" parTransId="{CA549427-6473-4DD3-92F3-A76A36D2394F}" sibTransId="{BB2D5890-6A40-461D-97DC-10868374DB04}"/>
    <dgm:cxn modelId="{D03377D3-443B-4DAC-A120-BCECDF30AB90}" srcId="{2526E0E4-7B52-4B6F-9C2E-BE7F6793975B}" destId="{D6FDE626-EA36-41D1-81E3-9027CE9A6965}" srcOrd="2" destOrd="0" parTransId="{647ADA6F-7F81-4994-A920-8A1A402BD2C8}" sibTransId="{AB93F0E5-EE0E-4C90-A101-1CD8C782F803}"/>
    <dgm:cxn modelId="{C5875045-BBFF-4542-B1F6-36EF82775B79}" type="presParOf" srcId="{0C764259-E092-4077-80BB-EF57C8872CF5}" destId="{75D8D34C-E804-471C-8F66-4E4A04DB25E9}" srcOrd="0" destOrd="0" presId="urn:microsoft.com/office/officeart/2005/8/layout/hList2"/>
    <dgm:cxn modelId="{61E748B0-B1BC-4A08-A915-4E42E50EECBD}" type="presParOf" srcId="{75D8D34C-E804-471C-8F66-4E4A04DB25E9}" destId="{6CC6672F-9717-4799-9BC2-0189D2678756}" srcOrd="0" destOrd="0" presId="urn:microsoft.com/office/officeart/2005/8/layout/hList2"/>
    <dgm:cxn modelId="{069D1948-2DCB-4044-B821-CCA92702ACC9}" type="presParOf" srcId="{75D8D34C-E804-471C-8F66-4E4A04DB25E9}" destId="{C0B06E74-B710-434C-8F43-ED2EAD98EB4E}" srcOrd="1" destOrd="0" presId="urn:microsoft.com/office/officeart/2005/8/layout/hList2"/>
    <dgm:cxn modelId="{6021E139-CF9D-4D48-99B8-9F0B955CD360}" type="presParOf" srcId="{75D8D34C-E804-471C-8F66-4E4A04DB25E9}" destId="{295B8888-33E3-48EE-9464-0464FEDC023B}" srcOrd="2" destOrd="0" presId="urn:microsoft.com/office/officeart/2005/8/layout/hList2"/>
    <dgm:cxn modelId="{D959AE2D-2D26-45C0-BD32-A7764B40E151}" type="presParOf" srcId="{0C764259-E092-4077-80BB-EF57C8872CF5}" destId="{85A8867B-6CE3-454C-ABC3-AFAD8985A298}" srcOrd="1" destOrd="0" presId="urn:microsoft.com/office/officeart/2005/8/layout/hList2"/>
    <dgm:cxn modelId="{B741EA10-7EE3-4E0E-9845-DED6AA38944F}" type="presParOf" srcId="{0C764259-E092-4077-80BB-EF57C8872CF5}" destId="{20C761A8-8E6A-4A69-93F3-5760B9AE1260}" srcOrd="2" destOrd="0" presId="urn:microsoft.com/office/officeart/2005/8/layout/hList2"/>
    <dgm:cxn modelId="{EAEE2BC5-5DCE-41F3-BDFC-DEB83FE0A894}" type="presParOf" srcId="{20C761A8-8E6A-4A69-93F3-5760B9AE1260}" destId="{2030A51C-8EC2-4B32-91FB-0F3A3A7304FF}" srcOrd="0" destOrd="0" presId="urn:microsoft.com/office/officeart/2005/8/layout/hList2"/>
    <dgm:cxn modelId="{3515D7CE-69E3-491D-A6EA-8B89F66D7A0F}" type="presParOf" srcId="{20C761A8-8E6A-4A69-93F3-5760B9AE1260}" destId="{2995FA2B-6453-45E3-ABC1-E7732D09FADD}" srcOrd="1" destOrd="0" presId="urn:microsoft.com/office/officeart/2005/8/layout/hList2"/>
    <dgm:cxn modelId="{70EF0214-66E7-4684-B4AF-5E38AEEE8D3F}" type="presParOf" srcId="{20C761A8-8E6A-4A69-93F3-5760B9AE1260}" destId="{509AA866-1D9B-4846-BB14-B13D8493EDF4}" srcOrd="2" destOrd="0" presId="urn:microsoft.com/office/officeart/2005/8/layout/hList2"/>
    <dgm:cxn modelId="{54EBDAD9-987D-4B51-9583-0E3F252756F0}" type="presParOf" srcId="{0C764259-E092-4077-80BB-EF57C8872CF5}" destId="{81194641-F2E7-494B-BC65-231E88922538}" srcOrd="3" destOrd="0" presId="urn:microsoft.com/office/officeart/2005/8/layout/hList2"/>
    <dgm:cxn modelId="{59CF5161-8C8F-4875-83CF-2B223FE215F7}" type="presParOf" srcId="{0C764259-E092-4077-80BB-EF57C8872CF5}" destId="{3BD8539D-C743-446C-B2E8-1E327964DB52}" srcOrd="4" destOrd="0" presId="urn:microsoft.com/office/officeart/2005/8/layout/hList2"/>
    <dgm:cxn modelId="{0F189612-5930-4F8C-865B-3A5651F11041}" type="presParOf" srcId="{3BD8539D-C743-446C-B2E8-1E327964DB52}" destId="{BBC1720A-1E02-4302-B074-F37AF3D985BC}" srcOrd="0" destOrd="0" presId="urn:microsoft.com/office/officeart/2005/8/layout/hList2"/>
    <dgm:cxn modelId="{D03F0449-1B56-4540-A0B2-47FC0913B309}" type="presParOf" srcId="{3BD8539D-C743-446C-B2E8-1E327964DB52}" destId="{842AB0B9-C37E-428C-AF4B-EDF52B4E7046}" srcOrd="1" destOrd="0" presId="urn:microsoft.com/office/officeart/2005/8/layout/hList2"/>
    <dgm:cxn modelId="{C845D553-A6CB-4C8F-A7FE-B7A9B082D37E}" type="presParOf" srcId="{3BD8539D-C743-446C-B2E8-1E327964DB52}" destId="{3DA310F5-E841-432C-AD62-43F1CF1B5D8B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99FA14-7ED6-4A87-8A96-5B0CA367BAC7}">
      <dsp:nvSpPr>
        <dsp:cNvPr id="0" name=""/>
        <dsp:cNvSpPr/>
      </dsp:nvSpPr>
      <dsp:spPr>
        <a:xfrm>
          <a:off x="2038" y="1718595"/>
          <a:ext cx="2916115" cy="145805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Infracciones</a:t>
          </a:r>
        </a:p>
      </dsp:txBody>
      <dsp:txXfrm>
        <a:off x="44743" y="1761300"/>
        <a:ext cx="2830705" cy="1372647"/>
      </dsp:txXfrm>
    </dsp:sp>
    <dsp:sp modelId="{53035DAB-6E9B-4200-8493-8290FF0F1649}">
      <dsp:nvSpPr>
        <dsp:cNvPr id="0" name=""/>
        <dsp:cNvSpPr/>
      </dsp:nvSpPr>
      <dsp:spPr>
        <a:xfrm rot="19457599">
          <a:off x="2783135" y="2001626"/>
          <a:ext cx="1436482" cy="53613"/>
        </a:xfrm>
        <a:custGeom>
          <a:avLst/>
          <a:gdLst/>
          <a:ahLst/>
          <a:cxnLst/>
          <a:rect l="0" t="0" r="0" b="0"/>
          <a:pathLst>
            <a:path>
              <a:moveTo>
                <a:pt x="0" y="26806"/>
              </a:moveTo>
              <a:lnTo>
                <a:pt x="1436482" y="26806"/>
              </a:lnTo>
            </a:path>
          </a:pathLst>
        </a:custGeom>
        <a:noFill/>
        <a:ln w="15875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3465464" y="1992520"/>
        <a:ext cx="71824" cy="71824"/>
      </dsp:txXfrm>
    </dsp:sp>
    <dsp:sp modelId="{DC935F26-518B-4370-8FC9-5998E71EED29}">
      <dsp:nvSpPr>
        <dsp:cNvPr id="0" name=""/>
        <dsp:cNvSpPr/>
      </dsp:nvSpPr>
      <dsp:spPr>
        <a:xfrm>
          <a:off x="4084599" y="880212"/>
          <a:ext cx="2916115" cy="145805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Unificación de infracciones</a:t>
          </a:r>
          <a:endParaRPr lang="es-ES" sz="1600" kern="1200" dirty="0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sp:txBody>
      <dsp:txXfrm>
        <a:off x="4127304" y="922917"/>
        <a:ext cx="2830705" cy="1372647"/>
      </dsp:txXfrm>
    </dsp:sp>
    <dsp:sp modelId="{6692BDF2-E7C7-4805-BE35-2A59C5632388}">
      <dsp:nvSpPr>
        <dsp:cNvPr id="0" name=""/>
        <dsp:cNvSpPr/>
      </dsp:nvSpPr>
      <dsp:spPr>
        <a:xfrm>
          <a:off x="7000714" y="1582434"/>
          <a:ext cx="1166446" cy="53613"/>
        </a:xfrm>
        <a:custGeom>
          <a:avLst/>
          <a:gdLst/>
          <a:ahLst/>
          <a:cxnLst/>
          <a:rect l="0" t="0" r="0" b="0"/>
          <a:pathLst>
            <a:path>
              <a:moveTo>
                <a:pt x="0" y="26806"/>
              </a:moveTo>
              <a:lnTo>
                <a:pt x="1166446" y="26806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7554776" y="1580080"/>
        <a:ext cx="58322" cy="58322"/>
      </dsp:txXfrm>
    </dsp:sp>
    <dsp:sp modelId="{6D2A2A82-8302-4D22-B9B1-28F671926CD9}">
      <dsp:nvSpPr>
        <dsp:cNvPr id="0" name=""/>
        <dsp:cNvSpPr/>
      </dsp:nvSpPr>
      <dsp:spPr>
        <a:xfrm>
          <a:off x="8167160" y="880212"/>
          <a:ext cx="2916115" cy="145805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Clarifica el sistema y facilita su aplicación homogénea</a:t>
          </a:r>
        </a:p>
      </dsp:txBody>
      <dsp:txXfrm>
        <a:off x="8209865" y="922917"/>
        <a:ext cx="2830705" cy="1372647"/>
      </dsp:txXfrm>
    </dsp:sp>
    <dsp:sp modelId="{13FCC43C-9792-48A5-BA72-0D7AB15E9698}">
      <dsp:nvSpPr>
        <dsp:cNvPr id="0" name=""/>
        <dsp:cNvSpPr/>
      </dsp:nvSpPr>
      <dsp:spPr>
        <a:xfrm rot="2142401">
          <a:off x="2783135" y="2840009"/>
          <a:ext cx="1436482" cy="53613"/>
        </a:xfrm>
        <a:custGeom>
          <a:avLst/>
          <a:gdLst/>
          <a:ahLst/>
          <a:cxnLst/>
          <a:rect l="0" t="0" r="0" b="0"/>
          <a:pathLst>
            <a:path>
              <a:moveTo>
                <a:pt x="0" y="26806"/>
              </a:moveTo>
              <a:lnTo>
                <a:pt x="1436482" y="26806"/>
              </a:lnTo>
            </a:path>
          </a:pathLst>
        </a:custGeom>
        <a:noFill/>
        <a:ln w="15875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3465464" y="2830903"/>
        <a:ext cx="71824" cy="71824"/>
      </dsp:txXfrm>
    </dsp:sp>
    <dsp:sp modelId="{9BA92946-8BED-4B84-AA53-65C3F5AADAE1}">
      <dsp:nvSpPr>
        <dsp:cNvPr id="0" name=""/>
        <dsp:cNvSpPr/>
      </dsp:nvSpPr>
      <dsp:spPr>
        <a:xfrm>
          <a:off x="4084599" y="2556978"/>
          <a:ext cx="2916115" cy="145805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Las infracciones se dividen en dos</a:t>
          </a:r>
          <a:endParaRPr lang="es-ES" sz="1600" kern="1200" dirty="0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sp:txBody>
      <dsp:txXfrm>
        <a:off x="4127304" y="2599683"/>
        <a:ext cx="2830705" cy="1372647"/>
      </dsp:txXfrm>
    </dsp:sp>
    <dsp:sp modelId="{8C7DA23B-7C86-4D9F-BC63-CC6341F61B63}">
      <dsp:nvSpPr>
        <dsp:cNvPr id="0" name=""/>
        <dsp:cNvSpPr/>
      </dsp:nvSpPr>
      <dsp:spPr>
        <a:xfrm>
          <a:off x="7000714" y="3259200"/>
          <a:ext cx="1166446" cy="53613"/>
        </a:xfrm>
        <a:custGeom>
          <a:avLst/>
          <a:gdLst/>
          <a:ahLst/>
          <a:cxnLst/>
          <a:rect l="0" t="0" r="0" b="0"/>
          <a:pathLst>
            <a:path>
              <a:moveTo>
                <a:pt x="0" y="26806"/>
              </a:moveTo>
              <a:lnTo>
                <a:pt x="1166446" y="26806"/>
              </a:lnTo>
            </a:path>
          </a:pathLst>
        </a:custGeom>
        <a:noFill/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7554776" y="3256846"/>
        <a:ext cx="58322" cy="58322"/>
      </dsp:txXfrm>
    </dsp:sp>
    <dsp:sp modelId="{BDA9BEE2-782D-40C9-B2AC-F6E6B8303D43}">
      <dsp:nvSpPr>
        <dsp:cNvPr id="0" name=""/>
        <dsp:cNvSpPr/>
      </dsp:nvSpPr>
      <dsp:spPr>
        <a:xfrm>
          <a:off x="8167160" y="2556978"/>
          <a:ext cx="2916115" cy="145805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Infracciones graves </a:t>
          </a:r>
          <a:r>
            <a:rPr lang="es-ES" sz="1600" i="1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per se</a:t>
          </a:r>
          <a:r>
            <a:rPr lang="es-ES" sz="16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 y según criterios</a:t>
          </a:r>
        </a:p>
      </dsp:txBody>
      <dsp:txXfrm>
        <a:off x="8209865" y="2599683"/>
        <a:ext cx="2830705" cy="13726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3E2467-A2AF-49D3-A455-0F1814170BD2}">
      <dsp:nvSpPr>
        <dsp:cNvPr id="0" name=""/>
        <dsp:cNvSpPr/>
      </dsp:nvSpPr>
      <dsp:spPr>
        <a:xfrm>
          <a:off x="0" y="2300"/>
          <a:ext cx="5046324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15A2344-6E15-415D-A19D-C467DD59E343}">
      <dsp:nvSpPr>
        <dsp:cNvPr id="0" name=""/>
        <dsp:cNvSpPr/>
      </dsp:nvSpPr>
      <dsp:spPr>
        <a:xfrm>
          <a:off x="0" y="0"/>
          <a:ext cx="1709580" cy="4260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Puntos</a:t>
          </a:r>
        </a:p>
      </dsp:txBody>
      <dsp:txXfrm>
        <a:off x="0" y="0"/>
        <a:ext cx="1709580" cy="4260706"/>
      </dsp:txXfrm>
    </dsp:sp>
    <dsp:sp modelId="{52BADA0D-693D-428F-8C6F-CB769CCF6A8F}">
      <dsp:nvSpPr>
        <dsp:cNvPr id="0" name=""/>
        <dsp:cNvSpPr/>
      </dsp:nvSpPr>
      <dsp:spPr>
        <a:xfrm>
          <a:off x="1772043" y="66573"/>
          <a:ext cx="3268899" cy="1331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Determinación y asignación – </a:t>
          </a:r>
          <a:r>
            <a:rPr lang="es-ES" sz="1800" kern="1200" dirty="0">
              <a:solidFill>
                <a:schemeClr val="tx1">
                  <a:lumMod val="8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Estado de pabellón</a:t>
          </a:r>
        </a:p>
      </dsp:txBody>
      <dsp:txXfrm>
        <a:off x="1772043" y="66573"/>
        <a:ext cx="3268899" cy="1331470"/>
      </dsp:txXfrm>
    </dsp:sp>
    <dsp:sp modelId="{068B72B8-9B37-488A-97AD-0C8DA121BA1F}">
      <dsp:nvSpPr>
        <dsp:cNvPr id="0" name=""/>
        <dsp:cNvSpPr/>
      </dsp:nvSpPr>
      <dsp:spPr>
        <a:xfrm>
          <a:off x="1709580" y="1398044"/>
          <a:ext cx="3331362" cy="0"/>
        </a:xfrm>
        <a:prstGeom prst="line">
          <a:avLst/>
        </a:prstGeom>
        <a:noFill/>
        <a:ln w="952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80AFF2F7-B9F4-4C97-A8B7-E54234C2DF97}">
      <dsp:nvSpPr>
        <dsp:cNvPr id="0" name=""/>
        <dsp:cNvSpPr/>
      </dsp:nvSpPr>
      <dsp:spPr>
        <a:xfrm>
          <a:off x="1772043" y="1464617"/>
          <a:ext cx="3268899" cy="1331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Capitán y titular de la licencia – </a:t>
          </a:r>
          <a:r>
            <a:rPr lang="es-ES" sz="1800" kern="1200" dirty="0">
              <a:solidFill>
                <a:schemeClr val="tx1">
                  <a:lumMod val="8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mismo número de puntos</a:t>
          </a:r>
        </a:p>
      </dsp:txBody>
      <dsp:txXfrm>
        <a:off x="1772043" y="1464617"/>
        <a:ext cx="3268899" cy="1331470"/>
      </dsp:txXfrm>
    </dsp:sp>
    <dsp:sp modelId="{216EA67C-1BB8-42B0-9F89-AC1C3EAABE52}">
      <dsp:nvSpPr>
        <dsp:cNvPr id="0" name=""/>
        <dsp:cNvSpPr/>
      </dsp:nvSpPr>
      <dsp:spPr>
        <a:xfrm>
          <a:off x="1709580" y="2796088"/>
          <a:ext cx="3331362" cy="0"/>
        </a:xfrm>
        <a:prstGeom prst="line">
          <a:avLst/>
        </a:prstGeom>
        <a:noFill/>
        <a:ln w="952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E1105D88-8454-4497-A05E-370BDB178BD8}">
      <dsp:nvSpPr>
        <dsp:cNvPr id="0" name=""/>
        <dsp:cNvSpPr/>
      </dsp:nvSpPr>
      <dsp:spPr>
        <a:xfrm>
          <a:off x="1772043" y="2862661"/>
          <a:ext cx="3268899" cy="1331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Transferencia de puntos – </a:t>
          </a:r>
          <a:r>
            <a:rPr lang="es-ES" sz="1800" kern="1200" dirty="0">
              <a:solidFill>
                <a:schemeClr val="tx1">
                  <a:lumMod val="8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en caso de venta o transferencia</a:t>
          </a:r>
        </a:p>
      </dsp:txBody>
      <dsp:txXfrm>
        <a:off x="1772043" y="2862661"/>
        <a:ext cx="3268899" cy="1331470"/>
      </dsp:txXfrm>
    </dsp:sp>
    <dsp:sp modelId="{23D5D70E-7F40-4C12-B6B4-6BB445426825}">
      <dsp:nvSpPr>
        <dsp:cNvPr id="0" name=""/>
        <dsp:cNvSpPr/>
      </dsp:nvSpPr>
      <dsp:spPr>
        <a:xfrm>
          <a:off x="1709580" y="4194132"/>
          <a:ext cx="3331362" cy="0"/>
        </a:xfrm>
        <a:prstGeom prst="line">
          <a:avLst/>
        </a:prstGeom>
        <a:noFill/>
        <a:ln w="952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3E2467-A2AF-49D3-A455-0F1814170BD2}">
      <dsp:nvSpPr>
        <dsp:cNvPr id="0" name=""/>
        <dsp:cNvSpPr/>
      </dsp:nvSpPr>
      <dsp:spPr>
        <a:xfrm>
          <a:off x="0" y="0"/>
          <a:ext cx="5332445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15A2344-6E15-415D-A19D-C467DD59E343}">
      <dsp:nvSpPr>
        <dsp:cNvPr id="0" name=""/>
        <dsp:cNvSpPr/>
      </dsp:nvSpPr>
      <dsp:spPr>
        <a:xfrm>
          <a:off x="0" y="0"/>
          <a:ext cx="2342182" cy="4260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Sanciones económicas</a:t>
          </a:r>
        </a:p>
      </dsp:txBody>
      <dsp:txXfrm>
        <a:off x="0" y="0"/>
        <a:ext cx="2342182" cy="4260706"/>
      </dsp:txXfrm>
    </dsp:sp>
    <dsp:sp modelId="{52BADA0D-693D-428F-8C6F-CB769CCF6A8F}">
      <dsp:nvSpPr>
        <dsp:cNvPr id="0" name=""/>
        <dsp:cNvSpPr/>
      </dsp:nvSpPr>
      <dsp:spPr>
        <a:xfrm>
          <a:off x="2398110" y="66573"/>
          <a:ext cx="2926908" cy="1331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Mínimo y máximo – </a:t>
          </a:r>
          <a:r>
            <a:rPr lang="es-ES" sz="1800" kern="1200" dirty="0">
              <a:solidFill>
                <a:schemeClr val="tx1">
                  <a:lumMod val="8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también si es infracción reiterada</a:t>
          </a:r>
        </a:p>
      </dsp:txBody>
      <dsp:txXfrm>
        <a:off x="2398110" y="66573"/>
        <a:ext cx="2926908" cy="1331470"/>
      </dsp:txXfrm>
    </dsp:sp>
    <dsp:sp modelId="{068B72B8-9B37-488A-97AD-0C8DA121BA1F}">
      <dsp:nvSpPr>
        <dsp:cNvPr id="0" name=""/>
        <dsp:cNvSpPr/>
      </dsp:nvSpPr>
      <dsp:spPr>
        <a:xfrm>
          <a:off x="2342182" y="1398044"/>
          <a:ext cx="2982836" cy="0"/>
        </a:xfrm>
        <a:prstGeom prst="line">
          <a:avLst/>
        </a:prstGeom>
        <a:noFill/>
        <a:ln w="952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80AFF2F7-B9F4-4C97-A8B7-E54234C2DF97}">
      <dsp:nvSpPr>
        <dsp:cNvPr id="0" name=""/>
        <dsp:cNvSpPr/>
      </dsp:nvSpPr>
      <dsp:spPr>
        <a:xfrm>
          <a:off x="2398110" y="1464617"/>
          <a:ext cx="2926908" cy="1331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Tarifas estándar – </a:t>
          </a:r>
          <a:r>
            <a:rPr lang="es-ES" sz="1800" kern="1200" dirty="0">
              <a:solidFill>
                <a:schemeClr val="tx1">
                  <a:lumMod val="8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los órganos jurisdiccionales se pueden separar</a:t>
          </a:r>
        </a:p>
      </dsp:txBody>
      <dsp:txXfrm>
        <a:off x="2398110" y="1464617"/>
        <a:ext cx="2926908" cy="1331470"/>
      </dsp:txXfrm>
    </dsp:sp>
    <dsp:sp modelId="{216EA67C-1BB8-42B0-9F89-AC1C3EAABE52}">
      <dsp:nvSpPr>
        <dsp:cNvPr id="0" name=""/>
        <dsp:cNvSpPr/>
      </dsp:nvSpPr>
      <dsp:spPr>
        <a:xfrm>
          <a:off x="2342182" y="2796088"/>
          <a:ext cx="2982836" cy="0"/>
        </a:xfrm>
        <a:prstGeom prst="line">
          <a:avLst/>
        </a:prstGeom>
        <a:noFill/>
        <a:ln w="952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E1105D88-8454-4497-A05E-370BDB178BD8}">
      <dsp:nvSpPr>
        <dsp:cNvPr id="0" name=""/>
        <dsp:cNvSpPr/>
      </dsp:nvSpPr>
      <dsp:spPr>
        <a:xfrm>
          <a:off x="2398110" y="2862661"/>
          <a:ext cx="2926908" cy="1331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0" kern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Cálculo del valor -</a:t>
          </a:r>
          <a:r>
            <a:rPr lang="es-ES" sz="1800" b="0" kern="1200" dirty="0">
              <a:solidFill>
                <a:schemeClr val="tx1">
                  <a:lumMod val="85000"/>
                </a:schemeClr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primera venta, mercados internacionales o precios EUMOFA</a:t>
          </a:r>
          <a:endParaRPr lang="es-ES" sz="1800" b="0" kern="1200" dirty="0">
            <a:solidFill>
              <a:schemeClr val="tx1">
                <a:lumMod val="85000"/>
              </a:schemeClr>
            </a:solidFill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sp:txBody>
      <dsp:txXfrm>
        <a:off x="2398110" y="2862661"/>
        <a:ext cx="2926908" cy="1331470"/>
      </dsp:txXfrm>
    </dsp:sp>
    <dsp:sp modelId="{23D5D70E-7F40-4C12-B6B4-6BB445426825}">
      <dsp:nvSpPr>
        <dsp:cNvPr id="0" name=""/>
        <dsp:cNvSpPr/>
      </dsp:nvSpPr>
      <dsp:spPr>
        <a:xfrm>
          <a:off x="2342182" y="4194132"/>
          <a:ext cx="2982836" cy="0"/>
        </a:xfrm>
        <a:prstGeom prst="line">
          <a:avLst/>
        </a:prstGeom>
        <a:noFill/>
        <a:ln w="952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D5B62B-F10C-474D-92E2-8CA4558294D0}">
      <dsp:nvSpPr>
        <dsp:cNvPr id="0" name=""/>
        <dsp:cNvSpPr/>
      </dsp:nvSpPr>
      <dsp:spPr>
        <a:xfrm>
          <a:off x="0" y="3235"/>
          <a:ext cx="10905286" cy="4694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Julio 2024</a:t>
          </a:r>
          <a:endParaRPr lang="es-ES" sz="2600" kern="1200" dirty="0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sp:txBody>
      <dsp:txXfrm>
        <a:off x="22917" y="26152"/>
        <a:ext cx="10859452" cy="423626"/>
      </dsp:txXfrm>
    </dsp:sp>
    <dsp:sp modelId="{29EA197C-62ED-41E3-AB1E-D0BB25596F5C}">
      <dsp:nvSpPr>
        <dsp:cNvPr id="0" name=""/>
        <dsp:cNvSpPr/>
      </dsp:nvSpPr>
      <dsp:spPr>
        <a:xfrm>
          <a:off x="0" y="472695"/>
          <a:ext cx="10905286" cy="2193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243" tIns="33020" rIns="184912" bIns="33020" numCol="1" spcCol="1270" anchor="t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s-ES" sz="2600" kern="1200" dirty="0">
            <a:solidFill>
              <a:schemeClr val="tx1"/>
            </a:solidFill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6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La aplicación de criterios sancionadores del Anexo IV relativos al Margen de Tolerancia (Artículo 8. Disposiciones Transitorias.(4)).</a:t>
          </a:r>
        </a:p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600" kern="120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Por coherencia con la entrada en vigor del Margen de Tolerancia del artículo 14.</a:t>
          </a:r>
          <a:endParaRPr lang="es-ES" sz="2600" kern="1200" dirty="0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s-ES" sz="2600" kern="1200" dirty="0">
            <a:solidFill>
              <a:schemeClr val="tx1"/>
            </a:solidFill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s-ES" sz="2600" kern="1200" dirty="0">
            <a:solidFill>
              <a:schemeClr val="tx1"/>
            </a:solidFill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sp:txBody>
      <dsp:txXfrm>
        <a:off x="0" y="472695"/>
        <a:ext cx="10905286" cy="2193995"/>
      </dsp:txXfrm>
    </dsp:sp>
    <dsp:sp modelId="{6A57D65D-C071-4099-8104-864A0C839C8D}">
      <dsp:nvSpPr>
        <dsp:cNvPr id="0" name=""/>
        <dsp:cNvSpPr/>
      </dsp:nvSpPr>
      <dsp:spPr>
        <a:xfrm>
          <a:off x="0" y="2666691"/>
          <a:ext cx="10905286" cy="4694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kern="120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Enero 2026</a:t>
          </a:r>
          <a:endParaRPr lang="es-ES" sz="2600" kern="1200" dirty="0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sp:txBody>
      <dsp:txXfrm>
        <a:off x="22917" y="2689608"/>
        <a:ext cx="10859452" cy="423626"/>
      </dsp:txXfrm>
    </dsp:sp>
    <dsp:sp modelId="{45B9FFE7-D89F-475A-B2E9-D38185E946D5}">
      <dsp:nvSpPr>
        <dsp:cNvPr id="0" name=""/>
        <dsp:cNvSpPr/>
      </dsp:nvSpPr>
      <dsp:spPr>
        <a:xfrm>
          <a:off x="0" y="3136152"/>
          <a:ext cx="10905286" cy="9246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6243" tIns="33020" rIns="184912" bIns="33020" numCol="1" spcCol="1270" anchor="t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s-ES" sz="2600" kern="1200" dirty="0">
            <a:solidFill>
              <a:schemeClr val="tx1"/>
            </a:solidFill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600" kern="120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Las disposiciones relativas al régimen sancionador (Artículo 7. Entrada en vigor (2)). </a:t>
          </a:r>
          <a:endParaRPr lang="es-ES" sz="2600" kern="1200" dirty="0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sp:txBody>
      <dsp:txXfrm>
        <a:off x="0" y="3136152"/>
        <a:ext cx="10905286" cy="9246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C8F7F-D6BB-4269-8B2A-DEDF519C9E6E}">
      <dsp:nvSpPr>
        <dsp:cNvPr id="0" name=""/>
        <dsp:cNvSpPr/>
      </dsp:nvSpPr>
      <dsp:spPr>
        <a:xfrm>
          <a:off x="0" y="548427"/>
          <a:ext cx="10958328" cy="307375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600" b="1" kern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Regla general</a:t>
          </a:r>
        </a:p>
      </dsp:txBody>
      <dsp:txXfrm>
        <a:off x="9003" y="557430"/>
        <a:ext cx="10940322" cy="289369"/>
      </dsp:txXfrm>
    </dsp:sp>
    <dsp:sp modelId="{75964AAD-2279-4C72-88D6-9E9EB6AE81BA}">
      <dsp:nvSpPr>
        <dsp:cNvPr id="0" name=""/>
        <dsp:cNvSpPr/>
      </dsp:nvSpPr>
      <dsp:spPr>
        <a:xfrm>
          <a:off x="0" y="1104373"/>
          <a:ext cx="764007" cy="764007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CBBE3C-D7DC-4745-A830-BAC7FDED76A6}">
      <dsp:nvSpPr>
        <dsp:cNvPr id="0" name=""/>
        <dsp:cNvSpPr/>
      </dsp:nvSpPr>
      <dsp:spPr>
        <a:xfrm>
          <a:off x="764078" y="937605"/>
          <a:ext cx="10148480" cy="1057615"/>
        </a:xfrm>
        <a:prstGeom prst="roundRect">
          <a:avLst>
            <a:gd name="adj" fmla="val 16670"/>
          </a:avLst>
        </a:prstGeom>
        <a:solidFill>
          <a:schemeClr val="tx2">
            <a:lumMod val="7500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Artículo 26.2 de la Ley 40/2015, de 1 de octubre, de Régimen Jurídico del Sector Público, establece lo siguiente: </a:t>
          </a:r>
          <a:r>
            <a:rPr lang="es-ES" sz="1600" i="1" kern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Las disposiciones sancionadoras producirán efecto retroactivo en cuanto favorezcan al presunto infractor o al infractor, tanto en lo referido a la tipificación de la infracción como a la sanción y a sus plazos de prescripción, incluso respecto de las sanciones pendientes de cumplimiento al entrar en vigor la nueva disposición.</a:t>
          </a:r>
          <a:endParaRPr lang="es-ES" sz="1600" kern="1200" dirty="0">
            <a:solidFill>
              <a:schemeClr val="tx1"/>
            </a:solidFill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sp:txBody>
      <dsp:txXfrm>
        <a:off x="815716" y="989243"/>
        <a:ext cx="10045204" cy="9543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5B8888-33E3-48EE-9464-0464FEDC023B}">
      <dsp:nvSpPr>
        <dsp:cNvPr id="0" name=""/>
        <dsp:cNvSpPr/>
      </dsp:nvSpPr>
      <dsp:spPr>
        <a:xfrm rot="16200000">
          <a:off x="-1172029" y="2003332"/>
          <a:ext cx="2995215" cy="5207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9286" bIns="0" numCol="1" spcCol="1270" anchor="t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Infracción y su tipificación</a:t>
          </a:r>
        </a:p>
      </dsp:txBody>
      <dsp:txXfrm>
        <a:off x="-1172029" y="2003332"/>
        <a:ext cx="2995215" cy="520764"/>
      </dsp:txXfrm>
    </dsp:sp>
    <dsp:sp modelId="{C0B06E74-B710-434C-8F43-ED2EAD98EB4E}">
      <dsp:nvSpPr>
        <dsp:cNvPr id="0" name=""/>
        <dsp:cNvSpPr/>
      </dsp:nvSpPr>
      <dsp:spPr>
        <a:xfrm>
          <a:off x="585960" y="766107"/>
          <a:ext cx="2593961" cy="2995215"/>
        </a:xfrm>
        <a:prstGeom prst="rect">
          <a:avLst/>
        </a:prstGeom>
        <a:solidFill>
          <a:schemeClr val="tx2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459286" rIns="213360" bIns="21336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3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Determinación de infracción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3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Determinación del tipo de infracción</a:t>
          </a:r>
        </a:p>
      </dsp:txBody>
      <dsp:txXfrm>
        <a:off x="585960" y="766107"/>
        <a:ext cx="2593961" cy="2995215"/>
      </dsp:txXfrm>
    </dsp:sp>
    <dsp:sp modelId="{6CC6672F-9717-4799-9BC2-0189D2678756}">
      <dsp:nvSpPr>
        <dsp:cNvPr id="0" name=""/>
        <dsp:cNvSpPr/>
      </dsp:nvSpPr>
      <dsp:spPr>
        <a:xfrm>
          <a:off x="65195" y="78697"/>
          <a:ext cx="1041529" cy="104152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9AA866-1D9B-4846-BB14-B13D8493EDF4}">
      <dsp:nvSpPr>
        <dsp:cNvPr id="0" name=""/>
        <dsp:cNvSpPr/>
      </dsp:nvSpPr>
      <dsp:spPr>
        <a:xfrm rot="16200000">
          <a:off x="2637640" y="2003332"/>
          <a:ext cx="2995215" cy="5207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9286" bIns="0" numCol="1" spcCol="1270" anchor="t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Totalidad de la norma</a:t>
          </a:r>
        </a:p>
      </dsp:txBody>
      <dsp:txXfrm>
        <a:off x="2637640" y="2003332"/>
        <a:ext cx="2995215" cy="520764"/>
      </dsp:txXfrm>
    </dsp:sp>
    <dsp:sp modelId="{2995FA2B-6453-45E3-ABC1-E7732D09FADD}">
      <dsp:nvSpPr>
        <dsp:cNvPr id="0" name=""/>
        <dsp:cNvSpPr/>
      </dsp:nvSpPr>
      <dsp:spPr>
        <a:xfrm>
          <a:off x="4395630" y="766107"/>
          <a:ext cx="2593961" cy="2995215"/>
        </a:xfrm>
        <a:prstGeom prst="rect">
          <a:avLst/>
        </a:prstGeom>
        <a:solidFill>
          <a:schemeClr val="tx2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459286" rIns="213360" bIns="21336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3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En conjunto</a:t>
          </a:r>
        </a:p>
      </dsp:txBody>
      <dsp:txXfrm>
        <a:off x="4395630" y="766107"/>
        <a:ext cx="2593961" cy="2995215"/>
      </dsp:txXfrm>
    </dsp:sp>
    <dsp:sp modelId="{2030A51C-8EC2-4B32-91FB-0F3A3A7304FF}">
      <dsp:nvSpPr>
        <dsp:cNvPr id="0" name=""/>
        <dsp:cNvSpPr/>
      </dsp:nvSpPr>
      <dsp:spPr>
        <a:xfrm>
          <a:off x="3874865" y="78697"/>
          <a:ext cx="1041529" cy="104152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A310F5-E841-432C-AD62-43F1CF1B5D8B}">
      <dsp:nvSpPr>
        <dsp:cNvPr id="0" name=""/>
        <dsp:cNvSpPr/>
      </dsp:nvSpPr>
      <dsp:spPr>
        <a:xfrm rot="16200000">
          <a:off x="6447309" y="2003332"/>
          <a:ext cx="2995215" cy="5207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9286" bIns="0" numCol="1" spcCol="1270" anchor="t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Alcance temporal</a:t>
          </a:r>
        </a:p>
      </dsp:txBody>
      <dsp:txXfrm>
        <a:off x="6447309" y="2003332"/>
        <a:ext cx="2995215" cy="520764"/>
      </dsp:txXfrm>
    </dsp:sp>
    <dsp:sp modelId="{842AB0B9-C37E-428C-AF4B-EDF52B4E7046}">
      <dsp:nvSpPr>
        <dsp:cNvPr id="0" name=""/>
        <dsp:cNvSpPr/>
      </dsp:nvSpPr>
      <dsp:spPr>
        <a:xfrm>
          <a:off x="8205299" y="766107"/>
          <a:ext cx="2593961" cy="2995215"/>
        </a:xfrm>
        <a:prstGeom prst="rect">
          <a:avLst/>
        </a:prstGeom>
        <a:solidFill>
          <a:schemeClr val="tx2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459286" rIns="213360" bIns="21336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3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Ejecución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300" kern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Firmeza</a:t>
          </a:r>
        </a:p>
      </dsp:txBody>
      <dsp:txXfrm>
        <a:off x="8205299" y="766107"/>
        <a:ext cx="2593961" cy="2995215"/>
      </dsp:txXfrm>
    </dsp:sp>
    <dsp:sp modelId="{BBC1720A-1E02-4302-B074-F37AF3D985BC}">
      <dsp:nvSpPr>
        <dsp:cNvPr id="0" name=""/>
        <dsp:cNvSpPr/>
      </dsp:nvSpPr>
      <dsp:spPr>
        <a:xfrm>
          <a:off x="7684534" y="78697"/>
          <a:ext cx="1041529" cy="104152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7"/>
          </a:xfrm>
          <a:prstGeom prst="rect">
            <a:avLst/>
          </a:prstGeom>
        </p:spPr>
        <p:txBody>
          <a:bodyPr vert="horz" lIns="94458" tIns="47230" rIns="94458" bIns="4723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777611" y="0"/>
            <a:ext cx="2889938" cy="495347"/>
          </a:xfrm>
          <a:prstGeom prst="rect">
            <a:avLst/>
          </a:prstGeom>
        </p:spPr>
        <p:txBody>
          <a:bodyPr vert="horz" lIns="94458" tIns="47230" rIns="94458" bIns="47230" rtlCol="0"/>
          <a:lstStyle>
            <a:lvl1pPr algn="r">
              <a:defRPr sz="1200"/>
            </a:lvl1pPr>
          </a:lstStyle>
          <a:p>
            <a:fld id="{242DF98E-1343-4707-9282-2FF3E9DF4F47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74650" y="1235075"/>
            <a:ext cx="5919788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58" tIns="47230" rIns="94458" bIns="4723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4458" tIns="47230" rIns="94458" bIns="4723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6"/>
          </a:xfrm>
          <a:prstGeom prst="rect">
            <a:avLst/>
          </a:prstGeom>
        </p:spPr>
        <p:txBody>
          <a:bodyPr vert="horz" lIns="94458" tIns="47230" rIns="94458" bIns="4723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777611" y="9377317"/>
            <a:ext cx="2889938" cy="495346"/>
          </a:xfrm>
          <a:prstGeom prst="rect">
            <a:avLst/>
          </a:prstGeom>
        </p:spPr>
        <p:txBody>
          <a:bodyPr vert="horz" lIns="94458" tIns="47230" rIns="94458" bIns="47230" rtlCol="0" anchor="b"/>
          <a:lstStyle>
            <a:lvl1pPr algn="r">
              <a:defRPr sz="1200"/>
            </a:lvl1pPr>
          </a:lstStyle>
          <a:p>
            <a:fld id="{CBC3DCC7-0F04-4BC4-AEFE-F9D0E498B4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009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52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54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0633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189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0411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9685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858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5147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891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601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89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479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792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888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301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32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019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B8C33FE-9EA1-42ED-AE56-5AF7B8D68FAE}" type="datetimeFigureOut">
              <a:rPr lang="es-ES" smtClean="0"/>
              <a:t>23/04/2024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49686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image" Target="../media/image9.svg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image" Target="../media/image8.png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microsoft.com/office/2007/relationships/diagramDrawing" Target="../diagrams/drawing2.xml"/><Relationship Id="rId5" Type="http://schemas.openxmlformats.org/officeDocument/2006/relationships/image" Target="../media/image11.svg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image" Target="../media/image10.png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F1D6C21-3C7D-C4EC-581E-326A8BC091E7}"/>
              </a:ext>
            </a:extLst>
          </p:cNvPr>
          <p:cNvSpPr txBox="1">
            <a:spLocks/>
          </p:cNvSpPr>
          <p:nvPr/>
        </p:nvSpPr>
        <p:spPr>
          <a:xfrm>
            <a:off x="316523" y="579839"/>
            <a:ext cx="11558954" cy="15740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/>
                <a:ea typeface="Lato"/>
                <a:cs typeface="Lato"/>
              </a:rPr>
              <a:t>Jornada sobre novedades y aplicación del reglamento de control de la pesca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61825EC4-9277-6619-9B08-435C66F86292}"/>
              </a:ext>
            </a:extLst>
          </p:cNvPr>
          <p:cNvSpPr txBox="1">
            <a:spLocks/>
          </p:cNvSpPr>
          <p:nvPr/>
        </p:nvSpPr>
        <p:spPr>
          <a:xfrm>
            <a:off x="813918" y="5527132"/>
            <a:ext cx="10363200" cy="73447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dirty="0">
                <a:latin typeface="Lato"/>
                <a:ea typeface="Lato"/>
                <a:cs typeface="Lato"/>
              </a:rPr>
              <a:t>Madrid, 25 de abril de 2024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055FDB72-804B-63E7-D75C-4837EAC8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DA5774A-AD6F-45C5-AA8E-DB3C7F35DD9C}"/>
              </a:ext>
            </a:extLst>
          </p:cNvPr>
          <p:cNvSpPr txBox="1">
            <a:spLocks/>
          </p:cNvSpPr>
          <p:nvPr/>
        </p:nvSpPr>
        <p:spPr>
          <a:xfrm>
            <a:off x="1175658" y="2467063"/>
            <a:ext cx="9639719" cy="223705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"/>
                <a:ea typeface="Lato"/>
                <a:cs typeface="Lato"/>
              </a:rPr>
              <a:t>Principales novedades en relación con el </a:t>
            </a:r>
            <a:r>
              <a:rPr lang="es-E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marco normativo de infracciones y sanciones</a:t>
            </a:r>
          </a:p>
          <a:p>
            <a:pPr algn="ctr"/>
            <a:endParaRPr lang="es-E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r>
              <a:rPr lang="es-E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ato"/>
                <a:ea typeface="Lato"/>
                <a:cs typeface="Lato"/>
              </a:rPr>
              <a:t>Inés Leiva Fidalgo</a:t>
            </a:r>
          </a:p>
        </p:txBody>
      </p:sp>
    </p:spTree>
    <p:extLst>
      <p:ext uri="{BB962C8B-B14F-4D97-AF65-F5344CB8AC3E}">
        <p14:creationId xmlns:p14="http://schemas.microsoft.com/office/powerpoint/2010/main" val="99346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áfico 11" descr="Atrás con relleno sólido">
            <a:extLst>
              <a:ext uri="{FF2B5EF4-FFF2-40B4-BE49-F238E27FC236}">
                <a16:creationId xmlns:a16="http://schemas.microsoft.com/office/drawing/2014/main" id="{B5BB222F-E4E1-5567-4AED-B506D486A5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92963" y="2093739"/>
            <a:ext cx="2845308" cy="2845308"/>
          </a:xfrm>
          <a:prstGeom prst="rect">
            <a:avLst/>
          </a:prstGeom>
        </p:spPr>
      </p:pic>
      <p:pic>
        <p:nvPicPr>
          <p:cNvPr id="11" name="Gráfico 10" descr="Ábaco con relleno sólido">
            <a:extLst>
              <a:ext uri="{FF2B5EF4-FFF2-40B4-BE49-F238E27FC236}">
                <a16:creationId xmlns:a16="http://schemas.microsoft.com/office/drawing/2014/main" id="{C97C53B1-6F88-373D-D5B5-5D8AF11C96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08956" y="2391798"/>
            <a:ext cx="2249190" cy="2249190"/>
          </a:xfrm>
          <a:prstGeom prst="rect">
            <a:avLst/>
          </a:prstGeom>
        </p:spPr>
      </p:pic>
      <p:pic>
        <p:nvPicPr>
          <p:cNvPr id="8" name="Gráfico 7" descr="Señal de pulgar hacia arriba  con relleno sólido">
            <a:extLst>
              <a:ext uri="{FF2B5EF4-FFF2-40B4-BE49-F238E27FC236}">
                <a16:creationId xmlns:a16="http://schemas.microsoft.com/office/drawing/2014/main" id="{212481A5-28C3-AAC3-989D-CFF05EA900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04596" y="2203100"/>
            <a:ext cx="2447521" cy="2447521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231111" y="110297"/>
            <a:ext cx="11404880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Reglamento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7F940F9-19B8-DB9C-E36A-E1FB2C699251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  <p:sp>
        <p:nvSpPr>
          <p:cNvPr id="2" name="Google Shape;3221;p40">
            <a:extLst>
              <a:ext uri="{FF2B5EF4-FFF2-40B4-BE49-F238E27FC236}">
                <a16:creationId xmlns:a16="http://schemas.microsoft.com/office/drawing/2014/main" id="{DCB42974-FFBB-D8D4-3CC6-C8C70D952E66}"/>
              </a:ext>
            </a:extLst>
          </p:cNvPr>
          <p:cNvSpPr txBox="1"/>
          <p:nvPr/>
        </p:nvSpPr>
        <p:spPr>
          <a:xfrm>
            <a:off x="416835" y="3312514"/>
            <a:ext cx="380798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8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Montserrat Black"/>
              </a:rPr>
              <a:t>Título VIII. Garantías del cumplimiento de las normas.</a:t>
            </a:r>
            <a:endParaRPr sz="28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Montserrat Black"/>
            </a:endParaRPr>
          </a:p>
        </p:txBody>
      </p:sp>
      <p:sp>
        <p:nvSpPr>
          <p:cNvPr id="3" name="Google Shape;3221;p40">
            <a:extLst>
              <a:ext uri="{FF2B5EF4-FFF2-40B4-BE49-F238E27FC236}">
                <a16:creationId xmlns:a16="http://schemas.microsoft.com/office/drawing/2014/main" id="{5A04FBB9-C17C-6B07-9DC4-A31A494ABFCE}"/>
              </a:ext>
            </a:extLst>
          </p:cNvPr>
          <p:cNvSpPr txBox="1"/>
          <p:nvPr/>
        </p:nvSpPr>
        <p:spPr>
          <a:xfrm>
            <a:off x="4365754" y="3198167"/>
            <a:ext cx="330201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Montserrat Black"/>
              </a:rPr>
              <a:t>Anexo III: sistema de puntos.</a:t>
            </a:r>
            <a:endParaRPr sz="28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Montserrat Black"/>
            </a:endParaRPr>
          </a:p>
        </p:txBody>
      </p:sp>
      <p:sp>
        <p:nvSpPr>
          <p:cNvPr id="5" name="Google Shape;3221;p40">
            <a:extLst>
              <a:ext uri="{FF2B5EF4-FFF2-40B4-BE49-F238E27FC236}">
                <a16:creationId xmlns:a16="http://schemas.microsoft.com/office/drawing/2014/main" id="{C70AB08E-7A54-170D-068C-1A90879A424F}"/>
              </a:ext>
            </a:extLst>
          </p:cNvPr>
          <p:cNvSpPr txBox="1"/>
          <p:nvPr/>
        </p:nvSpPr>
        <p:spPr>
          <a:xfrm>
            <a:off x="7826247" y="3287700"/>
            <a:ext cx="3629438" cy="2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Montserrat Black"/>
              </a:rPr>
              <a:t>Anexo IV: criterios para determinar la gravedad de la infracción.</a:t>
            </a:r>
            <a:endParaRPr sz="28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Montserrat Black"/>
            </a:endParaRPr>
          </a:p>
        </p:txBody>
      </p:sp>
    </p:spTree>
    <p:extLst>
      <p:ext uri="{BB962C8B-B14F-4D97-AF65-F5344CB8AC3E}">
        <p14:creationId xmlns:p14="http://schemas.microsoft.com/office/powerpoint/2010/main" val="134951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2562F9-678B-9DCA-0E3E-9907E6AF85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4191DF01-4A38-7612-0961-67730CC42796}"/>
              </a:ext>
            </a:extLst>
          </p:cNvPr>
          <p:cNvSpPr/>
          <p:nvPr/>
        </p:nvSpPr>
        <p:spPr>
          <a:xfrm>
            <a:off x="231111" y="110297"/>
            <a:ext cx="11404880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Principal novedad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C0620B0-027C-AA7C-0D90-43C5C9ACA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D7251C1-1E28-630D-3788-C3DD6B1D7E03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1D1E2F1-E788-286B-D80E-6198381BF0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6995275"/>
              </p:ext>
            </p:extLst>
          </p:nvPr>
        </p:nvGraphicFramePr>
        <p:xfrm>
          <a:off x="315576" y="1210083"/>
          <a:ext cx="11085314" cy="4895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60760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EC68B-FF67-ED65-FD49-5FBAEFFFA9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52799A2C-CD1A-A17C-796E-CAA7DBFCA72C}"/>
              </a:ext>
            </a:extLst>
          </p:cNvPr>
          <p:cNvSpPr/>
          <p:nvPr/>
        </p:nvSpPr>
        <p:spPr>
          <a:xfrm>
            <a:off x="341615" y="2188396"/>
            <a:ext cx="11404880" cy="91231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D18516F-1461-99B6-EF7E-92177DB393D1}"/>
              </a:ext>
            </a:extLst>
          </p:cNvPr>
          <p:cNvSpPr/>
          <p:nvPr/>
        </p:nvSpPr>
        <p:spPr>
          <a:xfrm>
            <a:off x="341615" y="1111692"/>
            <a:ext cx="11404880" cy="91231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ADB3C5D-2D82-8856-0B53-80066CF33A36}"/>
              </a:ext>
            </a:extLst>
          </p:cNvPr>
          <p:cNvSpPr/>
          <p:nvPr/>
        </p:nvSpPr>
        <p:spPr>
          <a:xfrm>
            <a:off x="231111" y="110297"/>
            <a:ext cx="11515384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Principal novedad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3D590E89-5387-C6EF-932E-D4F721453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CA6F9DA-1130-EDCC-0427-95C63809F587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81BE7D0-8005-6F3F-1BFB-FBA5A960A984}"/>
              </a:ext>
            </a:extLst>
          </p:cNvPr>
          <p:cNvSpPr txBox="1"/>
          <p:nvPr/>
        </p:nvSpPr>
        <p:spPr>
          <a:xfrm>
            <a:off x="341615" y="1111692"/>
            <a:ext cx="1129437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1. El Reglamento incluye </a:t>
            </a:r>
            <a:r>
              <a:rPr lang="es-ES" sz="2400" b="1" u="sng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 un único texto</a:t>
            </a:r>
            <a:r>
              <a:rPr lang="es-ES" sz="24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el régimen de infracciones y sanciones (arts. 89 a 92 Reglamento de Control y arts. 42 a 47 del Reglamento IUU).</a:t>
            </a:r>
          </a:p>
          <a:p>
            <a:pPr algn="just"/>
            <a:endParaRPr lang="es-ES" sz="2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/>
            <a:r>
              <a:rPr lang="es-ES" sz="24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2. Se prevé que los EE.MM. cuenten con un sistema de infracciones y </a:t>
            </a:r>
            <a:r>
              <a:rPr lang="es-ES" sz="2400" b="1" u="sng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sanciones administrativas </a:t>
            </a:r>
            <a:r>
              <a:rPr lang="es-ES" sz="24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 la PPC (independiente de las acciones de naturaleza penal).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2D443B1-8EC6-3AC6-9004-34AA1E0DD58D}"/>
              </a:ext>
            </a:extLst>
          </p:cNvPr>
          <p:cNvSpPr txBox="1"/>
          <p:nvPr/>
        </p:nvSpPr>
        <p:spPr>
          <a:xfrm>
            <a:off x="341615" y="3233813"/>
            <a:ext cx="11404880" cy="230832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24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3. Se establece </a:t>
            </a:r>
            <a:r>
              <a:rPr lang="es-ES" sz="2400" b="1" u="sng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un nuevo sistema</a:t>
            </a:r>
            <a:r>
              <a:rPr lang="es-ES" sz="24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Tipos de infracciones:</a:t>
            </a:r>
          </a:p>
          <a:p>
            <a:pPr lvl="2"/>
            <a:r>
              <a:rPr lang="es-ES" sz="24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- Graves en todo caso. </a:t>
            </a:r>
          </a:p>
          <a:p>
            <a:pPr lvl="2"/>
            <a:r>
              <a:rPr lang="es-ES" sz="24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- Graves dependiendo de la gravedad.</a:t>
            </a:r>
          </a:p>
          <a:p>
            <a:pPr marL="0" lvl="2" algn="just"/>
            <a:endParaRPr lang="es-ES" sz="24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lvl="2" algn="just"/>
            <a:r>
              <a:rPr lang="es-ES" sz="24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 el ordenamiento nacional se clasifican en: leves, graves y muy graves. </a:t>
            </a:r>
            <a:r>
              <a:rPr lang="es-ES" sz="2400" u="sng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Hay </a:t>
            </a:r>
            <a:r>
              <a:rPr lang="es-ES" sz="2400" u="sng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que combinar ambos sistemas.</a:t>
            </a:r>
          </a:p>
        </p:txBody>
      </p:sp>
    </p:spTree>
    <p:extLst>
      <p:ext uri="{BB962C8B-B14F-4D97-AF65-F5344CB8AC3E}">
        <p14:creationId xmlns:p14="http://schemas.microsoft.com/office/powerpoint/2010/main" val="4094401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EC68B-FF67-ED65-FD49-5FBAEFFFA9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áfico 12" descr="Monedas contorno">
            <a:extLst>
              <a:ext uri="{FF2B5EF4-FFF2-40B4-BE49-F238E27FC236}">
                <a16:creationId xmlns:a16="http://schemas.microsoft.com/office/drawing/2014/main" id="{839E5471-0DA5-7732-EED2-16C017FDB4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5999" y="1208804"/>
            <a:ext cx="2220195" cy="2220195"/>
          </a:xfrm>
          <a:prstGeom prst="rect">
            <a:avLst/>
          </a:prstGeom>
        </p:spPr>
      </p:pic>
      <p:pic>
        <p:nvPicPr>
          <p:cNvPr id="11" name="Gráfico 10" descr="Lista con relleno sólido">
            <a:extLst>
              <a:ext uri="{FF2B5EF4-FFF2-40B4-BE49-F238E27FC236}">
                <a16:creationId xmlns:a16="http://schemas.microsoft.com/office/drawing/2014/main" id="{35D299FE-6075-2015-7444-4A9D9D3720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1288634"/>
            <a:ext cx="2140365" cy="2140365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3ADB3C5D-2D82-8856-0B53-80066CF33A36}"/>
              </a:ext>
            </a:extLst>
          </p:cNvPr>
          <p:cNvSpPr/>
          <p:nvPr/>
        </p:nvSpPr>
        <p:spPr>
          <a:xfrm>
            <a:off x="231111" y="110297"/>
            <a:ext cx="11515384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Otras novedades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3D590E89-5387-C6EF-932E-D4F721453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CA6F9DA-1130-EDCC-0427-95C63809F587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B91361E8-4A92-1D39-9DF4-41F09707EE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8094987"/>
              </p:ext>
            </p:extLst>
          </p:nvPr>
        </p:nvGraphicFramePr>
        <p:xfrm>
          <a:off x="475587" y="1387229"/>
          <a:ext cx="5046324" cy="4260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E8EE69EB-63C1-AA97-B00C-662B5556CB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7652327"/>
              </p:ext>
            </p:extLst>
          </p:nvPr>
        </p:nvGraphicFramePr>
        <p:xfrm>
          <a:off x="6095999" y="1387229"/>
          <a:ext cx="5332445" cy="4260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360584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212A46-C08D-6E29-4FA5-7C624EFC34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FFFBBCE6-DF4C-65A5-6F16-FEA142D37182}"/>
              </a:ext>
            </a:extLst>
          </p:cNvPr>
          <p:cNvSpPr/>
          <p:nvPr/>
        </p:nvSpPr>
        <p:spPr>
          <a:xfrm>
            <a:off x="231111" y="110297"/>
            <a:ext cx="11404880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Entrada en vigor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2A65D9DE-D3AC-ED19-E12A-9031C6562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4714364-F63D-2B19-D6EB-E58A5E5A5944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8E276A8E-C03E-3063-1ABE-1C835A43B0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8193840"/>
              </p:ext>
            </p:extLst>
          </p:nvPr>
        </p:nvGraphicFramePr>
        <p:xfrm>
          <a:off x="653141" y="1334604"/>
          <a:ext cx="1090528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0191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212A46-C08D-6E29-4FA5-7C624EFC34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FFFBBCE6-DF4C-65A5-6F16-FEA142D37182}"/>
              </a:ext>
            </a:extLst>
          </p:cNvPr>
          <p:cNvSpPr/>
          <p:nvPr/>
        </p:nvSpPr>
        <p:spPr>
          <a:xfrm>
            <a:off x="231111" y="110297"/>
            <a:ext cx="11404880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Retroactividad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2A65D9DE-D3AC-ED19-E12A-9031C6562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4714364-F63D-2B19-D6EB-E58A5E5A5944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8E276A8E-C03E-3063-1ABE-1C835A43B0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164617"/>
              </p:ext>
            </p:extLst>
          </p:nvPr>
        </p:nvGraphicFramePr>
        <p:xfrm>
          <a:off x="610423" y="228693"/>
          <a:ext cx="10958329" cy="3056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3FC1E1E-075A-2041-DBF4-A427A3EBB4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5026462"/>
              </p:ext>
            </p:extLst>
          </p:nvPr>
        </p:nvGraphicFramePr>
        <p:xfrm>
          <a:off x="623248" y="2269273"/>
          <a:ext cx="10864457" cy="3840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927152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1BD643-61B4-7FC0-3F90-DFC121164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C4E6B2AA-69E0-FF95-697E-CB7CEFC95998}"/>
              </a:ext>
            </a:extLst>
          </p:cNvPr>
          <p:cNvSpPr/>
          <p:nvPr/>
        </p:nvSpPr>
        <p:spPr>
          <a:xfrm>
            <a:off x="231111" y="110297"/>
            <a:ext cx="11404880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Normativa nacional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FDA7BCA4-A8CB-AE8D-C6C2-CD6634325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F7A3099-E10E-91A6-EF44-8F65424392CE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8A36689-4CEC-61A7-47CC-C7068C2A1E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981" r="3764" b="5746"/>
          <a:stretch/>
        </p:blipFill>
        <p:spPr>
          <a:xfrm>
            <a:off x="926758" y="1033837"/>
            <a:ext cx="10338484" cy="479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119508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296</TotalTime>
  <Words>542</Words>
  <Application>Microsoft Office PowerPoint</Application>
  <PresentationFormat>Panorámica</PresentationFormat>
  <Paragraphs>58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Lato</vt:lpstr>
      <vt:lpstr>Wingdings 3</vt:lpstr>
      <vt:lpstr>Sector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Poderoso Godoy, David</dc:creator>
  <cp:lastModifiedBy>Leiva Fidalgo, Inés</cp:lastModifiedBy>
  <cp:revision>10</cp:revision>
  <cp:lastPrinted>2024-03-20T11:59:56Z</cp:lastPrinted>
  <dcterms:created xsi:type="dcterms:W3CDTF">2024-01-26T10:41:03Z</dcterms:created>
  <dcterms:modified xsi:type="dcterms:W3CDTF">2024-04-23T16:35:03Z</dcterms:modified>
</cp:coreProperties>
</file>