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48" r:id="rId2"/>
    <p:sldMasterId id="2147483660" r:id="rId3"/>
  </p:sldMasterIdLst>
  <p:notesMasterIdLst>
    <p:notesMasterId r:id="rId19"/>
  </p:notesMasterIdLst>
  <p:sldIdLst>
    <p:sldId id="277" r:id="rId4"/>
    <p:sldId id="257" r:id="rId5"/>
    <p:sldId id="269" r:id="rId6"/>
    <p:sldId id="258" r:id="rId7"/>
    <p:sldId id="259" r:id="rId8"/>
    <p:sldId id="274" r:id="rId9"/>
    <p:sldId id="260" r:id="rId10"/>
    <p:sldId id="261" r:id="rId11"/>
    <p:sldId id="275" r:id="rId12"/>
    <p:sldId id="262" r:id="rId13"/>
    <p:sldId id="263" r:id="rId14"/>
    <p:sldId id="276" r:id="rId15"/>
    <p:sldId id="264" r:id="rId16"/>
    <p:sldId id="272" r:id="rId17"/>
    <p:sldId id="27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74593321906101E-2"/>
          <c:y val="1.8083185336619827E-2"/>
          <c:w val="0.8890715029042302"/>
          <c:h val="0.3732547554390206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0.29999999999999993</c:v>
                </c:pt>
                <c:pt idx="1">
                  <c:v>0.43</c:v>
                </c:pt>
                <c:pt idx="2">
                  <c:v>10.77</c:v>
                </c:pt>
                <c:pt idx="3">
                  <c:v>21.64</c:v>
                </c:pt>
                <c:pt idx="4">
                  <c:v>10.4</c:v>
                </c:pt>
                <c:pt idx="5">
                  <c:v>1.74</c:v>
                </c:pt>
                <c:pt idx="6">
                  <c:v>3.84</c:v>
                </c:pt>
                <c:pt idx="7">
                  <c:v>6.69</c:v>
                </c:pt>
                <c:pt idx="8">
                  <c:v>9.98</c:v>
                </c:pt>
                <c:pt idx="9">
                  <c:v>8.67</c:v>
                </c:pt>
                <c:pt idx="10">
                  <c:v>7.61</c:v>
                </c:pt>
                <c:pt idx="11">
                  <c:v>3.43</c:v>
                </c:pt>
                <c:pt idx="12">
                  <c:v>2.16</c:v>
                </c:pt>
                <c:pt idx="13">
                  <c:v>0.88</c:v>
                </c:pt>
                <c:pt idx="14">
                  <c:v>1.45</c:v>
                </c:pt>
                <c:pt idx="15">
                  <c:v>0.8</c:v>
                </c:pt>
                <c:pt idx="16">
                  <c:v>1.89</c:v>
                </c:pt>
                <c:pt idx="17">
                  <c:v>1.1399999999999999</c:v>
                </c:pt>
                <c:pt idx="18">
                  <c:v>1.92</c:v>
                </c:pt>
                <c:pt idx="19">
                  <c:v>1.17</c:v>
                </c:pt>
                <c:pt idx="20">
                  <c:v>1.87</c:v>
                </c:pt>
                <c:pt idx="21">
                  <c:v>0.37</c:v>
                </c:pt>
                <c:pt idx="22">
                  <c:v>0.78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731-4BA5-A938-7E9056485A8E}"/>
            </c:ext>
          </c:extLst>
        </c:ser>
        <c:ser>
          <c:idx val="14"/>
          <c:order val="1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  <c:numCache>
                <c:formatCode>0.0</c:formatCode>
                <c:ptCount val="23"/>
                <c:pt idx="0">
                  <c:v>9.0000000000000011E-2</c:v>
                </c:pt>
                <c:pt idx="1">
                  <c:v>0.15</c:v>
                </c:pt>
                <c:pt idx="2">
                  <c:v>5.42</c:v>
                </c:pt>
                <c:pt idx="3">
                  <c:v>25.15</c:v>
                </c:pt>
                <c:pt idx="4">
                  <c:v>16.37</c:v>
                </c:pt>
                <c:pt idx="5">
                  <c:v>2.42</c:v>
                </c:pt>
                <c:pt idx="6">
                  <c:v>2.6</c:v>
                </c:pt>
                <c:pt idx="7">
                  <c:v>8.2200000000000006</c:v>
                </c:pt>
                <c:pt idx="8">
                  <c:v>8.16</c:v>
                </c:pt>
                <c:pt idx="9">
                  <c:v>5.3</c:v>
                </c:pt>
                <c:pt idx="10">
                  <c:v>6.94</c:v>
                </c:pt>
                <c:pt idx="11">
                  <c:v>5.47</c:v>
                </c:pt>
                <c:pt idx="12">
                  <c:v>2.29</c:v>
                </c:pt>
                <c:pt idx="13">
                  <c:v>1.63</c:v>
                </c:pt>
                <c:pt idx="14">
                  <c:v>0.66</c:v>
                </c:pt>
                <c:pt idx="15">
                  <c:v>0.65</c:v>
                </c:pt>
                <c:pt idx="16">
                  <c:v>1.3</c:v>
                </c:pt>
                <c:pt idx="17">
                  <c:v>1.42</c:v>
                </c:pt>
                <c:pt idx="18">
                  <c:v>1.72</c:v>
                </c:pt>
                <c:pt idx="19">
                  <c:v>1.19</c:v>
                </c:pt>
                <c:pt idx="20">
                  <c:v>1.66</c:v>
                </c:pt>
                <c:pt idx="21">
                  <c:v>0.21</c:v>
                </c:pt>
                <c:pt idx="22">
                  <c:v>0.97000000000000008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731-4BA5-A938-7E9056485A8E}"/>
            </c:ext>
          </c:extLst>
        </c:ser>
        <c:ser>
          <c:idx val="2"/>
          <c:order val="2"/>
          <c:tx>
            <c:strRef>
              <c:f>Hoja1!$AQ$1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731-4BA5-A938-7E9056485A8E}"/>
            </c:ext>
          </c:extLst>
        </c:ser>
        <c:ser>
          <c:idx val="3"/>
          <c:order val="3"/>
          <c:tx>
            <c:strRef>
              <c:f>Hoja1!$AR$1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731-4BA5-A938-7E9056485A8E}"/>
            </c:ext>
          </c:extLst>
        </c:ser>
        <c:ser>
          <c:idx val="4"/>
          <c:order val="4"/>
          <c:tx>
            <c:strRef>
              <c:f>Hoja1!$AS$1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731-4BA5-A938-7E9056485A8E}"/>
            </c:ext>
          </c:extLst>
        </c:ser>
        <c:ser>
          <c:idx val="7"/>
          <c:order val="5"/>
          <c:tx>
            <c:strRef>
              <c:f>Hoja1!$AT$1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  <c:numCache>
                <c:formatCode>0.0</c:formatCode>
                <c:ptCount val="23"/>
                <c:pt idx="0">
                  <c:v>0.13</c:v>
                </c:pt>
                <c:pt idx="1">
                  <c:v>0.14000000000000001</c:v>
                </c:pt>
                <c:pt idx="2">
                  <c:v>0.6</c:v>
                </c:pt>
                <c:pt idx="3">
                  <c:v>1.42</c:v>
                </c:pt>
                <c:pt idx="4">
                  <c:v>31.06</c:v>
                </c:pt>
                <c:pt idx="5">
                  <c:v>13.23</c:v>
                </c:pt>
                <c:pt idx="6">
                  <c:v>5.53</c:v>
                </c:pt>
                <c:pt idx="7">
                  <c:v>12.36</c:v>
                </c:pt>
                <c:pt idx="8">
                  <c:v>15.34</c:v>
                </c:pt>
                <c:pt idx="9">
                  <c:v>4.21</c:v>
                </c:pt>
                <c:pt idx="10">
                  <c:v>6.65</c:v>
                </c:pt>
                <c:pt idx="11">
                  <c:v>0.8</c:v>
                </c:pt>
                <c:pt idx="12">
                  <c:v>1.55</c:v>
                </c:pt>
                <c:pt idx="13">
                  <c:v>0.56000000000000005</c:v>
                </c:pt>
                <c:pt idx="14">
                  <c:v>0.51</c:v>
                </c:pt>
                <c:pt idx="15">
                  <c:v>0.54</c:v>
                </c:pt>
                <c:pt idx="16">
                  <c:v>1.3</c:v>
                </c:pt>
                <c:pt idx="17">
                  <c:v>0.5</c:v>
                </c:pt>
                <c:pt idx="18">
                  <c:v>1.35</c:v>
                </c:pt>
                <c:pt idx="19">
                  <c:v>0.36</c:v>
                </c:pt>
                <c:pt idx="20">
                  <c:v>1.24</c:v>
                </c:pt>
                <c:pt idx="21">
                  <c:v>0.1</c:v>
                </c:pt>
                <c:pt idx="22">
                  <c:v>0.51000000000000012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731-4BA5-A938-7E9056485A8E}"/>
            </c:ext>
          </c:extLst>
        </c:ser>
        <c:ser>
          <c:idx val="8"/>
          <c:order val="6"/>
          <c:tx>
            <c:strRef>
              <c:f>Hoja1!$AU$1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0.12</c:v>
                </c:pt>
                <c:pt idx="1">
                  <c:v>0.16</c:v>
                </c:pt>
                <c:pt idx="2">
                  <c:v>0.53</c:v>
                </c:pt>
                <c:pt idx="3">
                  <c:v>1.54</c:v>
                </c:pt>
                <c:pt idx="4">
                  <c:v>30.82</c:v>
                </c:pt>
                <c:pt idx="5">
                  <c:v>13.17</c:v>
                </c:pt>
                <c:pt idx="6">
                  <c:v>4.5999999999999996</c:v>
                </c:pt>
                <c:pt idx="7">
                  <c:v>13.29</c:v>
                </c:pt>
                <c:pt idx="8">
                  <c:v>15.21</c:v>
                </c:pt>
                <c:pt idx="9">
                  <c:v>3.94</c:v>
                </c:pt>
                <c:pt idx="10">
                  <c:v>6.73</c:v>
                </c:pt>
                <c:pt idx="11">
                  <c:v>0.87</c:v>
                </c:pt>
                <c:pt idx="12">
                  <c:v>1.34</c:v>
                </c:pt>
                <c:pt idx="13">
                  <c:v>0.74</c:v>
                </c:pt>
                <c:pt idx="14">
                  <c:v>0.76</c:v>
                </c:pt>
                <c:pt idx="15">
                  <c:v>0.68</c:v>
                </c:pt>
                <c:pt idx="16">
                  <c:v>0.88</c:v>
                </c:pt>
                <c:pt idx="17">
                  <c:v>0.61</c:v>
                </c:pt>
                <c:pt idx="18">
                  <c:v>1.43</c:v>
                </c:pt>
                <c:pt idx="19">
                  <c:v>0.56000000000000005</c:v>
                </c:pt>
                <c:pt idx="20">
                  <c:v>0.99</c:v>
                </c:pt>
                <c:pt idx="21">
                  <c:v>0.35</c:v>
                </c:pt>
                <c:pt idx="22">
                  <c:v>0.64000000000000012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731-4BA5-A938-7E9056485A8E}"/>
            </c:ext>
          </c:extLst>
        </c:ser>
        <c:ser>
          <c:idx val="9"/>
          <c:order val="7"/>
          <c:tx>
            <c:strRef>
              <c:f>Hoja1!$AV$1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0.15</c:v>
                </c:pt>
                <c:pt idx="1">
                  <c:v>0.17</c:v>
                </c:pt>
                <c:pt idx="2">
                  <c:v>0.51</c:v>
                </c:pt>
                <c:pt idx="3">
                  <c:v>1.2</c:v>
                </c:pt>
                <c:pt idx="4">
                  <c:v>30.46</c:v>
                </c:pt>
                <c:pt idx="5">
                  <c:v>12.63</c:v>
                </c:pt>
                <c:pt idx="6">
                  <c:v>5.17</c:v>
                </c:pt>
                <c:pt idx="7">
                  <c:v>13.22</c:v>
                </c:pt>
                <c:pt idx="8">
                  <c:v>15.64</c:v>
                </c:pt>
                <c:pt idx="9">
                  <c:v>4.2</c:v>
                </c:pt>
                <c:pt idx="10">
                  <c:v>7.13</c:v>
                </c:pt>
                <c:pt idx="11">
                  <c:v>0.84</c:v>
                </c:pt>
                <c:pt idx="12">
                  <c:v>1.45</c:v>
                </c:pt>
                <c:pt idx="13">
                  <c:v>0.69</c:v>
                </c:pt>
                <c:pt idx="14">
                  <c:v>0.53</c:v>
                </c:pt>
                <c:pt idx="15">
                  <c:v>0.47</c:v>
                </c:pt>
                <c:pt idx="16">
                  <c:v>1.08</c:v>
                </c:pt>
                <c:pt idx="17">
                  <c:v>0.73</c:v>
                </c:pt>
                <c:pt idx="18">
                  <c:v>1.46</c:v>
                </c:pt>
                <c:pt idx="19">
                  <c:v>0.32</c:v>
                </c:pt>
                <c:pt idx="20">
                  <c:v>0.7</c:v>
                </c:pt>
                <c:pt idx="21">
                  <c:v>0.42</c:v>
                </c:pt>
                <c:pt idx="22">
                  <c:v>0.81000000000000016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731-4BA5-A938-7E9056485A8E}"/>
            </c:ext>
          </c:extLst>
        </c:ser>
        <c:ser>
          <c:idx val="10"/>
          <c:order val="8"/>
          <c:tx>
            <c:strRef>
              <c:f>Hoja1!$AW$1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0.21000000000000002</c:v>
                </c:pt>
                <c:pt idx="1">
                  <c:v>0.17</c:v>
                </c:pt>
                <c:pt idx="2">
                  <c:v>0.38</c:v>
                </c:pt>
                <c:pt idx="3">
                  <c:v>1.6</c:v>
                </c:pt>
                <c:pt idx="4">
                  <c:v>30.6</c:v>
                </c:pt>
                <c:pt idx="5">
                  <c:v>12.65</c:v>
                </c:pt>
                <c:pt idx="6">
                  <c:v>5.32</c:v>
                </c:pt>
                <c:pt idx="7">
                  <c:v>12.39</c:v>
                </c:pt>
                <c:pt idx="8">
                  <c:v>15.56</c:v>
                </c:pt>
                <c:pt idx="9">
                  <c:v>4.63</c:v>
                </c:pt>
                <c:pt idx="10">
                  <c:v>6.91</c:v>
                </c:pt>
                <c:pt idx="11">
                  <c:v>0.69</c:v>
                </c:pt>
                <c:pt idx="12">
                  <c:v>1.26</c:v>
                </c:pt>
                <c:pt idx="13">
                  <c:v>0.73</c:v>
                </c:pt>
                <c:pt idx="14">
                  <c:v>0.71</c:v>
                </c:pt>
                <c:pt idx="15">
                  <c:v>0.56999999999999995</c:v>
                </c:pt>
                <c:pt idx="16">
                  <c:v>0.83</c:v>
                </c:pt>
                <c:pt idx="17">
                  <c:v>0.85</c:v>
                </c:pt>
                <c:pt idx="18">
                  <c:v>1.41</c:v>
                </c:pt>
                <c:pt idx="19">
                  <c:v>0.39</c:v>
                </c:pt>
                <c:pt idx="20">
                  <c:v>0.85</c:v>
                </c:pt>
                <c:pt idx="21">
                  <c:v>0.4</c:v>
                </c:pt>
                <c:pt idx="22">
                  <c:v>0.84000000000000008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731-4BA5-A938-7E9056485A8E}"/>
            </c:ext>
          </c:extLst>
        </c:ser>
        <c:ser>
          <c:idx val="11"/>
          <c:order val="9"/>
          <c:tx>
            <c:strRef>
              <c:f>Hoja1!$AX$1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0.51</c:v>
                </c:pt>
                <c:pt idx="1">
                  <c:v>0.18</c:v>
                </c:pt>
                <c:pt idx="2">
                  <c:v>0.46</c:v>
                </c:pt>
                <c:pt idx="3">
                  <c:v>1.66</c:v>
                </c:pt>
                <c:pt idx="4">
                  <c:v>29.4</c:v>
                </c:pt>
                <c:pt idx="5">
                  <c:v>13.24</c:v>
                </c:pt>
                <c:pt idx="6">
                  <c:v>5.38</c:v>
                </c:pt>
                <c:pt idx="7">
                  <c:v>12.6</c:v>
                </c:pt>
                <c:pt idx="8">
                  <c:v>14.55</c:v>
                </c:pt>
                <c:pt idx="9">
                  <c:v>5.37</c:v>
                </c:pt>
                <c:pt idx="10">
                  <c:v>7.24</c:v>
                </c:pt>
                <c:pt idx="11">
                  <c:v>0.72</c:v>
                </c:pt>
                <c:pt idx="12">
                  <c:v>1.49</c:v>
                </c:pt>
                <c:pt idx="13">
                  <c:v>0.73</c:v>
                </c:pt>
                <c:pt idx="14">
                  <c:v>0.54</c:v>
                </c:pt>
                <c:pt idx="15">
                  <c:v>0.52</c:v>
                </c:pt>
                <c:pt idx="16">
                  <c:v>0.88</c:v>
                </c:pt>
                <c:pt idx="17">
                  <c:v>0.8</c:v>
                </c:pt>
                <c:pt idx="18">
                  <c:v>1.4</c:v>
                </c:pt>
                <c:pt idx="19">
                  <c:v>0.31</c:v>
                </c:pt>
                <c:pt idx="20">
                  <c:v>0.86</c:v>
                </c:pt>
                <c:pt idx="21">
                  <c:v>0.45</c:v>
                </c:pt>
                <c:pt idx="22">
                  <c:v>0.69000000000000017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731-4BA5-A938-7E9056485A8E}"/>
            </c:ext>
          </c:extLst>
        </c:ser>
        <c:ser>
          <c:idx val="12"/>
          <c:order val="10"/>
          <c:tx>
            <c:strRef>
              <c:f>Hoja1!$AY$1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0.12</c:v>
                </c:pt>
                <c:pt idx="1">
                  <c:v>0.17</c:v>
                </c:pt>
                <c:pt idx="2">
                  <c:v>0.62</c:v>
                </c:pt>
                <c:pt idx="3">
                  <c:v>1.67</c:v>
                </c:pt>
                <c:pt idx="4">
                  <c:v>31.74</c:v>
                </c:pt>
                <c:pt idx="5">
                  <c:v>11.45</c:v>
                </c:pt>
                <c:pt idx="6">
                  <c:v>4.9800000000000004</c:v>
                </c:pt>
                <c:pt idx="7">
                  <c:v>12.26</c:v>
                </c:pt>
                <c:pt idx="8">
                  <c:v>15.63</c:v>
                </c:pt>
                <c:pt idx="9">
                  <c:v>5.41</c:v>
                </c:pt>
                <c:pt idx="10">
                  <c:v>6.57</c:v>
                </c:pt>
                <c:pt idx="11">
                  <c:v>0.72</c:v>
                </c:pt>
                <c:pt idx="12">
                  <c:v>1.54</c:v>
                </c:pt>
                <c:pt idx="13">
                  <c:v>0.89</c:v>
                </c:pt>
                <c:pt idx="14">
                  <c:v>0.35</c:v>
                </c:pt>
                <c:pt idx="15">
                  <c:v>0.46</c:v>
                </c:pt>
                <c:pt idx="16">
                  <c:v>0.88</c:v>
                </c:pt>
                <c:pt idx="17">
                  <c:v>0.68</c:v>
                </c:pt>
                <c:pt idx="18">
                  <c:v>1.44</c:v>
                </c:pt>
                <c:pt idx="19">
                  <c:v>0.36</c:v>
                </c:pt>
                <c:pt idx="20">
                  <c:v>0.71</c:v>
                </c:pt>
                <c:pt idx="21">
                  <c:v>0.41</c:v>
                </c:pt>
                <c:pt idx="22">
                  <c:v>0.91000000000000014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731-4BA5-A938-7E9056485A8E}"/>
            </c:ext>
          </c:extLst>
        </c:ser>
        <c:ser>
          <c:idx val="13"/>
          <c:order val="11"/>
          <c:tx>
            <c:strRef>
              <c:f>Hoja1!$AZ$1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0.18</c:v>
                </c:pt>
                <c:pt idx="1">
                  <c:v>0.21</c:v>
                </c:pt>
                <c:pt idx="2">
                  <c:v>0.67</c:v>
                </c:pt>
                <c:pt idx="3">
                  <c:v>1.51</c:v>
                </c:pt>
                <c:pt idx="4">
                  <c:v>31.58</c:v>
                </c:pt>
                <c:pt idx="5">
                  <c:v>11.29</c:v>
                </c:pt>
                <c:pt idx="6">
                  <c:v>6.36</c:v>
                </c:pt>
                <c:pt idx="7">
                  <c:v>12.3</c:v>
                </c:pt>
                <c:pt idx="8">
                  <c:v>14.82</c:v>
                </c:pt>
                <c:pt idx="9">
                  <c:v>6.09</c:v>
                </c:pt>
                <c:pt idx="10">
                  <c:v>5.78</c:v>
                </c:pt>
                <c:pt idx="11">
                  <c:v>0.74</c:v>
                </c:pt>
                <c:pt idx="12">
                  <c:v>1.46</c:v>
                </c:pt>
                <c:pt idx="13">
                  <c:v>0.7</c:v>
                </c:pt>
                <c:pt idx="14">
                  <c:v>0.46</c:v>
                </c:pt>
                <c:pt idx="15">
                  <c:v>0.49</c:v>
                </c:pt>
                <c:pt idx="16">
                  <c:v>0.91</c:v>
                </c:pt>
                <c:pt idx="17">
                  <c:v>0.99</c:v>
                </c:pt>
                <c:pt idx="18">
                  <c:v>1.1499999999999999</c:v>
                </c:pt>
                <c:pt idx="19">
                  <c:v>0.38</c:v>
                </c:pt>
                <c:pt idx="20">
                  <c:v>0.78</c:v>
                </c:pt>
                <c:pt idx="21">
                  <c:v>0.41</c:v>
                </c:pt>
                <c:pt idx="22">
                  <c:v>0.76000000000000012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731-4BA5-A938-7E9056485A8E}"/>
            </c:ext>
          </c:extLst>
        </c:ser>
        <c:ser>
          <c:idx val="1"/>
          <c:order val="12"/>
          <c:tx>
            <c:strRef>
              <c:f>Hoja1!$BA$1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0.25</c:v>
                </c:pt>
                <c:pt idx="1">
                  <c:v>0.22</c:v>
                </c:pt>
                <c:pt idx="2">
                  <c:v>0.37</c:v>
                </c:pt>
                <c:pt idx="3">
                  <c:v>1.53</c:v>
                </c:pt>
                <c:pt idx="4">
                  <c:v>31.95</c:v>
                </c:pt>
                <c:pt idx="5">
                  <c:v>11.31</c:v>
                </c:pt>
                <c:pt idx="6">
                  <c:v>6.02</c:v>
                </c:pt>
                <c:pt idx="7">
                  <c:v>12.29</c:v>
                </c:pt>
                <c:pt idx="8">
                  <c:v>14.55</c:v>
                </c:pt>
                <c:pt idx="9">
                  <c:v>6.77</c:v>
                </c:pt>
                <c:pt idx="10">
                  <c:v>5.71</c:v>
                </c:pt>
                <c:pt idx="11">
                  <c:v>0.83</c:v>
                </c:pt>
                <c:pt idx="12">
                  <c:v>1.65</c:v>
                </c:pt>
                <c:pt idx="13">
                  <c:v>0.87</c:v>
                </c:pt>
                <c:pt idx="14">
                  <c:v>0.46</c:v>
                </c:pt>
                <c:pt idx="15">
                  <c:v>0.55000000000000004</c:v>
                </c:pt>
                <c:pt idx="16">
                  <c:v>0.63</c:v>
                </c:pt>
                <c:pt idx="17">
                  <c:v>0.91</c:v>
                </c:pt>
                <c:pt idx="18">
                  <c:v>1.23</c:v>
                </c:pt>
                <c:pt idx="19">
                  <c:v>0.33</c:v>
                </c:pt>
                <c:pt idx="20">
                  <c:v>0.53</c:v>
                </c:pt>
                <c:pt idx="21">
                  <c:v>0.25</c:v>
                </c:pt>
                <c:pt idx="22">
                  <c:v>0.78000000000000025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731-4BA5-A938-7E9056485A8E}"/>
            </c:ext>
          </c:extLst>
        </c:ser>
        <c:ser>
          <c:idx val="15"/>
          <c:order val="13"/>
          <c:tx>
            <c:strRef>
              <c:f>Hoja1!$BB$1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0.35000000000000009</c:v>
                </c:pt>
                <c:pt idx="1">
                  <c:v>0.21</c:v>
                </c:pt>
                <c:pt idx="2">
                  <c:v>0.7</c:v>
                </c:pt>
                <c:pt idx="3">
                  <c:v>1.68</c:v>
                </c:pt>
                <c:pt idx="4">
                  <c:v>36.880000000000003</c:v>
                </c:pt>
                <c:pt idx="5">
                  <c:v>6.69</c:v>
                </c:pt>
                <c:pt idx="6">
                  <c:v>5.56</c:v>
                </c:pt>
                <c:pt idx="7">
                  <c:v>12.24</c:v>
                </c:pt>
                <c:pt idx="8">
                  <c:v>15.56</c:v>
                </c:pt>
                <c:pt idx="9">
                  <c:v>5.19</c:v>
                </c:pt>
                <c:pt idx="10">
                  <c:v>6.25</c:v>
                </c:pt>
                <c:pt idx="11">
                  <c:v>0.6</c:v>
                </c:pt>
                <c:pt idx="12">
                  <c:v>1.38</c:v>
                </c:pt>
                <c:pt idx="13">
                  <c:v>1.0900000000000001</c:v>
                </c:pt>
                <c:pt idx="14">
                  <c:v>0.48</c:v>
                </c:pt>
                <c:pt idx="15">
                  <c:v>0.56000000000000005</c:v>
                </c:pt>
                <c:pt idx="16">
                  <c:v>0.91</c:v>
                </c:pt>
                <c:pt idx="17">
                  <c:v>0.64</c:v>
                </c:pt>
                <c:pt idx="18">
                  <c:v>1.1399999999999999</c:v>
                </c:pt>
                <c:pt idx="19">
                  <c:v>0.34</c:v>
                </c:pt>
                <c:pt idx="20">
                  <c:v>0.6</c:v>
                </c:pt>
                <c:pt idx="21">
                  <c:v>0.32</c:v>
                </c:pt>
                <c:pt idx="22" formatCode="General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0731-4BA5-A938-7E9056485A8E}"/>
            </c:ext>
          </c:extLst>
        </c:ser>
        <c:ser>
          <c:idx val="16"/>
          <c:order val="14"/>
          <c:tx>
            <c:strRef>
              <c:f>Hoja1!$BC$1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0.16</c:v>
                </c:pt>
                <c:pt idx="1">
                  <c:v>0.24</c:v>
                </c:pt>
                <c:pt idx="2">
                  <c:v>0.71</c:v>
                </c:pt>
                <c:pt idx="3">
                  <c:v>1.63</c:v>
                </c:pt>
                <c:pt idx="4">
                  <c:v>36.78</c:v>
                </c:pt>
                <c:pt idx="5">
                  <c:v>6.53</c:v>
                </c:pt>
                <c:pt idx="6">
                  <c:v>5.41</c:v>
                </c:pt>
                <c:pt idx="7">
                  <c:v>12.31</c:v>
                </c:pt>
                <c:pt idx="8">
                  <c:v>15.2</c:v>
                </c:pt>
                <c:pt idx="9">
                  <c:v>4.7699999999999996</c:v>
                </c:pt>
                <c:pt idx="10">
                  <c:v>7.38</c:v>
                </c:pt>
                <c:pt idx="11">
                  <c:v>0.6</c:v>
                </c:pt>
                <c:pt idx="12">
                  <c:v>1.65</c:v>
                </c:pt>
                <c:pt idx="13">
                  <c:v>0.95</c:v>
                </c:pt>
                <c:pt idx="14">
                  <c:v>0.44</c:v>
                </c:pt>
                <c:pt idx="15">
                  <c:v>0.49</c:v>
                </c:pt>
                <c:pt idx="16">
                  <c:v>1.21</c:v>
                </c:pt>
                <c:pt idx="17">
                  <c:v>0.79</c:v>
                </c:pt>
                <c:pt idx="18">
                  <c:v>0.95</c:v>
                </c:pt>
                <c:pt idx="19">
                  <c:v>0.28000000000000003</c:v>
                </c:pt>
                <c:pt idx="20">
                  <c:v>0.74</c:v>
                </c:pt>
                <c:pt idx="21">
                  <c:v>0.13</c:v>
                </c:pt>
                <c:pt idx="22">
                  <c:v>0.66000000000000014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36-4B7F-BBAB-A9196AABA8AD}"/>
            </c:ext>
          </c:extLst>
        </c:ser>
        <c:ser>
          <c:idx val="17"/>
          <c:order val="15"/>
          <c:tx>
            <c:strRef>
              <c:f>Hoja1!$BD$1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0.27</c:v>
                </c:pt>
                <c:pt idx="1">
                  <c:v>0.17</c:v>
                </c:pt>
                <c:pt idx="2">
                  <c:v>0.47</c:v>
                </c:pt>
                <c:pt idx="3">
                  <c:v>1.59</c:v>
                </c:pt>
                <c:pt idx="4">
                  <c:v>35.619999999999997</c:v>
                </c:pt>
                <c:pt idx="5">
                  <c:v>7.87</c:v>
                </c:pt>
                <c:pt idx="6">
                  <c:v>6.32</c:v>
                </c:pt>
                <c:pt idx="7">
                  <c:v>12</c:v>
                </c:pt>
                <c:pt idx="8">
                  <c:v>14.99</c:v>
                </c:pt>
                <c:pt idx="9">
                  <c:v>5.21</c:v>
                </c:pt>
                <c:pt idx="10">
                  <c:v>6.08</c:v>
                </c:pt>
                <c:pt idx="11">
                  <c:v>1.37</c:v>
                </c:pt>
                <c:pt idx="12">
                  <c:v>1.56</c:v>
                </c:pt>
                <c:pt idx="13">
                  <c:v>0.9</c:v>
                </c:pt>
                <c:pt idx="14">
                  <c:v>0.56999999999999995</c:v>
                </c:pt>
                <c:pt idx="15">
                  <c:v>0.51</c:v>
                </c:pt>
                <c:pt idx="16">
                  <c:v>0.8</c:v>
                </c:pt>
                <c:pt idx="17">
                  <c:v>0.52</c:v>
                </c:pt>
                <c:pt idx="18">
                  <c:v>1.3</c:v>
                </c:pt>
                <c:pt idx="19">
                  <c:v>0.3</c:v>
                </c:pt>
                <c:pt idx="20">
                  <c:v>0.51</c:v>
                </c:pt>
                <c:pt idx="21">
                  <c:v>0.37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71-4C14-8EE7-285F62FC43EF}"/>
            </c:ext>
          </c:extLst>
        </c:ser>
        <c:ser>
          <c:idx val="5"/>
          <c:order val="16"/>
          <c:tx>
            <c:strRef>
              <c:f>Hoja1!$BE$1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0.22999999999999998</c:v>
                </c:pt>
                <c:pt idx="1">
                  <c:v>0.08</c:v>
                </c:pt>
                <c:pt idx="2">
                  <c:v>0.47</c:v>
                </c:pt>
                <c:pt idx="3">
                  <c:v>1.95</c:v>
                </c:pt>
                <c:pt idx="4">
                  <c:v>36.65</c:v>
                </c:pt>
                <c:pt idx="5">
                  <c:v>7.82</c:v>
                </c:pt>
                <c:pt idx="6">
                  <c:v>5.77</c:v>
                </c:pt>
                <c:pt idx="7">
                  <c:v>11.76</c:v>
                </c:pt>
                <c:pt idx="8">
                  <c:v>15.39</c:v>
                </c:pt>
                <c:pt idx="9">
                  <c:v>5.36</c:v>
                </c:pt>
                <c:pt idx="10">
                  <c:v>5.62</c:v>
                </c:pt>
                <c:pt idx="11">
                  <c:v>1.29</c:v>
                </c:pt>
                <c:pt idx="12">
                  <c:v>1.34</c:v>
                </c:pt>
                <c:pt idx="13">
                  <c:v>1.06</c:v>
                </c:pt>
                <c:pt idx="14">
                  <c:v>0.46</c:v>
                </c:pt>
                <c:pt idx="15">
                  <c:v>0.64</c:v>
                </c:pt>
                <c:pt idx="16">
                  <c:v>0.83</c:v>
                </c:pt>
                <c:pt idx="17">
                  <c:v>0.56999999999999995</c:v>
                </c:pt>
                <c:pt idx="18">
                  <c:v>1.04</c:v>
                </c:pt>
                <c:pt idx="19">
                  <c:v>0.24</c:v>
                </c:pt>
                <c:pt idx="20">
                  <c:v>0.51</c:v>
                </c:pt>
                <c:pt idx="21">
                  <c:v>0.32</c:v>
                </c:pt>
                <c:pt idx="22">
                  <c:v>0.59000000000000008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64-43E0-8409-77AC941C15AB}"/>
            </c:ext>
          </c:extLst>
        </c:ser>
        <c:ser>
          <c:idx val="6"/>
          <c:order val="17"/>
          <c:tx>
            <c:strRef>
              <c:f>Hoja1!$BF$1</c:f>
              <c:strCache>
                <c:ptCount val="1"/>
                <c:pt idx="0">
                  <c:v>mar-18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0.24</c:v>
                </c:pt>
                <c:pt idx="1">
                  <c:v>0.1</c:v>
                </c:pt>
                <c:pt idx="2">
                  <c:v>0.33</c:v>
                </c:pt>
                <c:pt idx="3">
                  <c:v>1.9</c:v>
                </c:pt>
                <c:pt idx="4">
                  <c:v>37.11</c:v>
                </c:pt>
                <c:pt idx="5">
                  <c:v>8.3699999999999992</c:v>
                </c:pt>
                <c:pt idx="6">
                  <c:v>4.9400000000000004</c:v>
                </c:pt>
                <c:pt idx="7">
                  <c:v>11.77</c:v>
                </c:pt>
                <c:pt idx="8">
                  <c:v>15.19</c:v>
                </c:pt>
                <c:pt idx="9">
                  <c:v>4.7300000000000004</c:v>
                </c:pt>
                <c:pt idx="10">
                  <c:v>6.06</c:v>
                </c:pt>
                <c:pt idx="11">
                  <c:v>1.62</c:v>
                </c:pt>
                <c:pt idx="12">
                  <c:v>1.33</c:v>
                </c:pt>
                <c:pt idx="13">
                  <c:v>1.0900000000000001</c:v>
                </c:pt>
                <c:pt idx="14">
                  <c:v>0.4</c:v>
                </c:pt>
                <c:pt idx="15">
                  <c:v>0.52</c:v>
                </c:pt>
                <c:pt idx="16">
                  <c:v>0.6</c:v>
                </c:pt>
                <c:pt idx="17">
                  <c:v>0.45</c:v>
                </c:pt>
                <c:pt idx="18">
                  <c:v>1.23</c:v>
                </c:pt>
                <c:pt idx="19">
                  <c:v>0.21</c:v>
                </c:pt>
                <c:pt idx="20">
                  <c:v>0.54</c:v>
                </c:pt>
                <c:pt idx="21">
                  <c:v>0.55000000000000004</c:v>
                </c:pt>
                <c:pt idx="22">
                  <c:v>0.70000000000000007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045-4E40-947B-ADB60F803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9935616"/>
        <c:axId val="289936008"/>
      </c:lineChart>
      <c:catAx>
        <c:axId val="28993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9936008"/>
        <c:crosses val="autoZero"/>
        <c:auto val="1"/>
        <c:lblAlgn val="ctr"/>
        <c:lblOffset val="100"/>
        <c:noMultiLvlLbl val="0"/>
      </c:catAx>
      <c:valAx>
        <c:axId val="289936008"/>
        <c:scaling>
          <c:orientation val="minMax"/>
          <c:max val="37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289935616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/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 b="1">
          <a:latin typeface="+mj-lt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0614610673666"/>
          <c:y val="1.3416892708871652E-2"/>
          <c:w val="0.88664851268591427"/>
          <c:h val="0.3825766203799871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0.51</c:v>
                </c:pt>
                <c:pt idx="1">
                  <c:v>0.22</c:v>
                </c:pt>
                <c:pt idx="2">
                  <c:v>8.01</c:v>
                </c:pt>
                <c:pt idx="3">
                  <c:v>17.760000000000002</c:v>
                </c:pt>
                <c:pt idx="4">
                  <c:v>17.05</c:v>
                </c:pt>
                <c:pt idx="5">
                  <c:v>2.0699999999999998</c:v>
                </c:pt>
                <c:pt idx="6">
                  <c:v>3.98</c:v>
                </c:pt>
                <c:pt idx="7">
                  <c:v>3.87</c:v>
                </c:pt>
                <c:pt idx="8">
                  <c:v>11.98</c:v>
                </c:pt>
                <c:pt idx="9">
                  <c:v>8.9499999999999993</c:v>
                </c:pt>
                <c:pt idx="10">
                  <c:v>10.029999999999999</c:v>
                </c:pt>
                <c:pt idx="11">
                  <c:v>4.9800000000000004</c:v>
                </c:pt>
                <c:pt idx="12">
                  <c:v>1.84</c:v>
                </c:pt>
                <c:pt idx="13">
                  <c:v>0.56000000000000005</c:v>
                </c:pt>
                <c:pt idx="14">
                  <c:v>0.61</c:v>
                </c:pt>
                <c:pt idx="15">
                  <c:v>1.1100000000000001</c:v>
                </c:pt>
                <c:pt idx="16">
                  <c:v>1.08</c:v>
                </c:pt>
                <c:pt idx="17">
                  <c:v>0.55000000000000004</c:v>
                </c:pt>
                <c:pt idx="18">
                  <c:v>1.1200000000000001</c:v>
                </c:pt>
                <c:pt idx="19">
                  <c:v>1.08</c:v>
                </c:pt>
                <c:pt idx="20">
                  <c:v>1.19</c:v>
                </c:pt>
                <c:pt idx="21">
                  <c:v>0.28999999999999998</c:v>
                </c:pt>
                <c:pt idx="22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AB-48AE-A64C-31E484CF60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AB-48AE-A64C-31E484CF603D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AB-48AE-A64C-31E484CF603D}"/>
            </c:ext>
          </c:extLst>
        </c:ser>
        <c:ser>
          <c:idx val="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AB-48AE-A64C-31E484CF603D}"/>
            </c:ext>
          </c:extLst>
        </c:ser>
        <c:ser>
          <c:idx val="3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2AB-48AE-A64C-31E484CF603D}"/>
            </c:ext>
          </c:extLst>
        </c:ser>
        <c:ser>
          <c:idx val="4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2AB-48AE-A64C-31E484CF603D}"/>
            </c:ext>
          </c:extLst>
        </c:ser>
        <c:ser>
          <c:idx val="5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2AB-48AE-A64C-31E484CF603D}"/>
            </c:ext>
          </c:extLst>
        </c:ser>
        <c:ser>
          <c:idx val="6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2AB-48AE-A64C-31E484CF603D}"/>
            </c:ext>
          </c:extLst>
        </c:ser>
        <c:ser>
          <c:idx val="7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2AB-48AE-A64C-31E484CF603D}"/>
            </c:ext>
          </c:extLst>
        </c:ser>
        <c:ser>
          <c:idx val="8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2AB-48AE-A64C-31E484CF603D}"/>
            </c:ext>
          </c:extLst>
        </c:ser>
        <c:ser>
          <c:idx val="9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2AB-48AE-A64C-31E484CF603D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0.13</c:v>
                </c:pt>
                <c:pt idx="1">
                  <c:v>0.24</c:v>
                </c:pt>
                <c:pt idx="2">
                  <c:v>5.0599999999999996</c:v>
                </c:pt>
                <c:pt idx="3">
                  <c:v>18.329999999999998</c:v>
                </c:pt>
                <c:pt idx="4">
                  <c:v>24.74</c:v>
                </c:pt>
                <c:pt idx="5">
                  <c:v>4.8499999999999996</c:v>
                </c:pt>
                <c:pt idx="6">
                  <c:v>2.58</c:v>
                </c:pt>
                <c:pt idx="7">
                  <c:v>5.42</c:v>
                </c:pt>
                <c:pt idx="8">
                  <c:v>10.11</c:v>
                </c:pt>
                <c:pt idx="9">
                  <c:v>6.8</c:v>
                </c:pt>
                <c:pt idx="10">
                  <c:v>7.81</c:v>
                </c:pt>
                <c:pt idx="11">
                  <c:v>5.69</c:v>
                </c:pt>
                <c:pt idx="12">
                  <c:v>1.19</c:v>
                </c:pt>
                <c:pt idx="13">
                  <c:v>0.72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0.97</c:v>
                </c:pt>
                <c:pt idx="17">
                  <c:v>0.83</c:v>
                </c:pt>
                <c:pt idx="18">
                  <c:v>0.53</c:v>
                </c:pt>
                <c:pt idx="19">
                  <c:v>0.38</c:v>
                </c:pt>
                <c:pt idx="20">
                  <c:v>0.76</c:v>
                </c:pt>
                <c:pt idx="21">
                  <c:v>0.16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52AB-48AE-A64C-31E484CF603D}"/>
            </c:ext>
          </c:extLst>
        </c:ser>
        <c:ser>
          <c:idx val="12"/>
          <c:order val="1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2AB-48AE-A64C-31E484CF603D}"/>
            </c:ext>
          </c:extLst>
        </c:ser>
        <c:ser>
          <c:idx val="13"/>
          <c:order val="1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2AB-48AE-A64C-31E484CF603D}"/>
            </c:ext>
          </c:extLst>
        </c:ser>
        <c:ser>
          <c:idx val="14"/>
          <c:order val="1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2AB-48AE-A64C-31E484CF603D}"/>
            </c:ext>
          </c:extLst>
        </c:ser>
        <c:ser>
          <c:idx val="17"/>
          <c:order val="15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0.09</c:v>
                </c:pt>
                <c:pt idx="1">
                  <c:v>0.01</c:v>
                </c:pt>
                <c:pt idx="2">
                  <c:v>0.62</c:v>
                </c:pt>
                <c:pt idx="3">
                  <c:v>1.66</c:v>
                </c:pt>
                <c:pt idx="4">
                  <c:v>22.53</c:v>
                </c:pt>
                <c:pt idx="5">
                  <c:v>26.17</c:v>
                </c:pt>
                <c:pt idx="6">
                  <c:v>5.12</c:v>
                </c:pt>
                <c:pt idx="7">
                  <c:v>8.7200000000000006</c:v>
                </c:pt>
                <c:pt idx="8">
                  <c:v>15.32</c:v>
                </c:pt>
                <c:pt idx="9">
                  <c:v>6.01</c:v>
                </c:pt>
                <c:pt idx="10">
                  <c:v>5.6</c:v>
                </c:pt>
                <c:pt idx="11">
                  <c:v>0.78</c:v>
                </c:pt>
                <c:pt idx="12">
                  <c:v>1.56</c:v>
                </c:pt>
                <c:pt idx="13">
                  <c:v>0.27</c:v>
                </c:pt>
                <c:pt idx="14">
                  <c:v>0.34</c:v>
                </c:pt>
                <c:pt idx="15">
                  <c:v>0.39</c:v>
                </c:pt>
                <c:pt idx="16">
                  <c:v>1.1200000000000001</c:v>
                </c:pt>
                <c:pt idx="17">
                  <c:v>0.38</c:v>
                </c:pt>
                <c:pt idx="18">
                  <c:v>0.27</c:v>
                </c:pt>
                <c:pt idx="19">
                  <c:v>0.51</c:v>
                </c:pt>
                <c:pt idx="20">
                  <c:v>1.1299999999999999</c:v>
                </c:pt>
                <c:pt idx="21">
                  <c:v>0.13</c:v>
                </c:pt>
                <c:pt idx="22">
                  <c:v>1.28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52AB-48AE-A64C-31E484CF603D}"/>
            </c:ext>
          </c:extLst>
        </c:ser>
        <c:ser>
          <c:idx val="18"/>
          <c:order val="16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0.2</c:v>
                </c:pt>
                <c:pt idx="1">
                  <c:v>0.28000000000000003</c:v>
                </c:pt>
                <c:pt idx="2">
                  <c:v>0.35</c:v>
                </c:pt>
                <c:pt idx="3">
                  <c:v>2.04</c:v>
                </c:pt>
                <c:pt idx="4">
                  <c:v>22.88</c:v>
                </c:pt>
                <c:pt idx="5">
                  <c:v>26.4</c:v>
                </c:pt>
                <c:pt idx="6">
                  <c:v>3.55</c:v>
                </c:pt>
                <c:pt idx="7">
                  <c:v>9.1199999999999992</c:v>
                </c:pt>
                <c:pt idx="8">
                  <c:v>15.16</c:v>
                </c:pt>
                <c:pt idx="9">
                  <c:v>5.54</c:v>
                </c:pt>
                <c:pt idx="10">
                  <c:v>5.0599999999999996</c:v>
                </c:pt>
                <c:pt idx="11">
                  <c:v>0.89</c:v>
                </c:pt>
                <c:pt idx="12">
                  <c:v>1.79</c:v>
                </c:pt>
                <c:pt idx="13">
                  <c:v>0.59</c:v>
                </c:pt>
                <c:pt idx="14">
                  <c:v>0.52</c:v>
                </c:pt>
                <c:pt idx="15">
                  <c:v>0.11</c:v>
                </c:pt>
                <c:pt idx="16">
                  <c:v>0.69</c:v>
                </c:pt>
                <c:pt idx="17">
                  <c:v>0.86</c:v>
                </c:pt>
                <c:pt idx="18">
                  <c:v>0.56999999999999995</c:v>
                </c:pt>
                <c:pt idx="19">
                  <c:v>0.82</c:v>
                </c:pt>
                <c:pt idx="20">
                  <c:v>1.06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52AB-48AE-A64C-31E484CF603D}"/>
            </c:ext>
          </c:extLst>
        </c:ser>
        <c:ser>
          <c:idx val="19"/>
          <c:order val="17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0.02</c:v>
                </c:pt>
                <c:pt idx="2">
                  <c:v>0.75</c:v>
                </c:pt>
                <c:pt idx="3">
                  <c:v>1.88</c:v>
                </c:pt>
                <c:pt idx="4">
                  <c:v>22.88</c:v>
                </c:pt>
                <c:pt idx="5">
                  <c:v>24.94</c:v>
                </c:pt>
                <c:pt idx="6">
                  <c:v>4.8600000000000003</c:v>
                </c:pt>
                <c:pt idx="7">
                  <c:v>8.33</c:v>
                </c:pt>
                <c:pt idx="8">
                  <c:v>16.079999999999998</c:v>
                </c:pt>
                <c:pt idx="9">
                  <c:v>5.2</c:v>
                </c:pt>
                <c:pt idx="10">
                  <c:v>6.6</c:v>
                </c:pt>
                <c:pt idx="11">
                  <c:v>0.95</c:v>
                </c:pt>
                <c:pt idx="12">
                  <c:v>1.19</c:v>
                </c:pt>
                <c:pt idx="13">
                  <c:v>0.5</c:v>
                </c:pt>
                <c:pt idx="14">
                  <c:v>0.43</c:v>
                </c:pt>
                <c:pt idx="15">
                  <c:v>0.18</c:v>
                </c:pt>
                <c:pt idx="16">
                  <c:v>0.66</c:v>
                </c:pt>
                <c:pt idx="17">
                  <c:v>0.72</c:v>
                </c:pt>
                <c:pt idx="18">
                  <c:v>0.74</c:v>
                </c:pt>
                <c:pt idx="19">
                  <c:v>0.61</c:v>
                </c:pt>
                <c:pt idx="20">
                  <c:v>0.79</c:v>
                </c:pt>
                <c:pt idx="21">
                  <c:v>0.06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52AB-48AE-A64C-31E484CF603D}"/>
            </c:ext>
          </c:extLst>
        </c:ser>
        <c:ser>
          <c:idx val="20"/>
          <c:order val="18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0.31000000000000005</c:v>
                </c:pt>
                <c:pt idx="1">
                  <c:v>0.05</c:v>
                </c:pt>
                <c:pt idx="2">
                  <c:v>0.43</c:v>
                </c:pt>
                <c:pt idx="3">
                  <c:v>1.79</c:v>
                </c:pt>
                <c:pt idx="4">
                  <c:v>23.52</c:v>
                </c:pt>
                <c:pt idx="5">
                  <c:v>24.25</c:v>
                </c:pt>
                <c:pt idx="6">
                  <c:v>4.8499999999999996</c:v>
                </c:pt>
                <c:pt idx="7">
                  <c:v>9.2100000000000009</c:v>
                </c:pt>
                <c:pt idx="8">
                  <c:v>14.39</c:v>
                </c:pt>
                <c:pt idx="9">
                  <c:v>5.97</c:v>
                </c:pt>
                <c:pt idx="10">
                  <c:v>7.41</c:v>
                </c:pt>
                <c:pt idx="11">
                  <c:v>0.7</c:v>
                </c:pt>
                <c:pt idx="12">
                  <c:v>0.74</c:v>
                </c:pt>
                <c:pt idx="13">
                  <c:v>0.92</c:v>
                </c:pt>
                <c:pt idx="14">
                  <c:v>0.49</c:v>
                </c:pt>
                <c:pt idx="15">
                  <c:v>0.32</c:v>
                </c:pt>
                <c:pt idx="16">
                  <c:v>0.56999999999999995</c:v>
                </c:pt>
                <c:pt idx="17">
                  <c:v>0.33</c:v>
                </c:pt>
                <c:pt idx="18">
                  <c:v>0.89</c:v>
                </c:pt>
                <c:pt idx="19">
                  <c:v>0.53</c:v>
                </c:pt>
                <c:pt idx="20">
                  <c:v>0.91</c:v>
                </c:pt>
                <c:pt idx="21">
                  <c:v>7.0000000000000007E-2</c:v>
                </c:pt>
                <c:pt idx="22">
                  <c:v>1.3600000000000003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52AB-48AE-A64C-31E484CF603D}"/>
            </c:ext>
          </c:extLst>
        </c:ser>
        <c:ser>
          <c:idx val="21"/>
          <c:order val="19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0.53</c:v>
                </c:pt>
                <c:pt idx="1">
                  <c:v>0.03</c:v>
                </c:pt>
                <c:pt idx="2">
                  <c:v>0.55000000000000004</c:v>
                </c:pt>
                <c:pt idx="3">
                  <c:v>1.58</c:v>
                </c:pt>
                <c:pt idx="4">
                  <c:v>21.18</c:v>
                </c:pt>
                <c:pt idx="5">
                  <c:v>26.24</c:v>
                </c:pt>
                <c:pt idx="6">
                  <c:v>4.4000000000000004</c:v>
                </c:pt>
                <c:pt idx="7">
                  <c:v>8.66</c:v>
                </c:pt>
                <c:pt idx="8">
                  <c:v>14.89</c:v>
                </c:pt>
                <c:pt idx="9">
                  <c:v>6.17</c:v>
                </c:pt>
                <c:pt idx="10">
                  <c:v>7.99</c:v>
                </c:pt>
                <c:pt idx="11">
                  <c:v>0.63</c:v>
                </c:pt>
                <c:pt idx="12">
                  <c:v>0.91</c:v>
                </c:pt>
                <c:pt idx="13">
                  <c:v>0.47</c:v>
                </c:pt>
                <c:pt idx="14">
                  <c:v>0.24</c:v>
                </c:pt>
                <c:pt idx="15">
                  <c:v>0.27</c:v>
                </c:pt>
                <c:pt idx="16">
                  <c:v>1.03</c:v>
                </c:pt>
                <c:pt idx="17">
                  <c:v>0.56000000000000005</c:v>
                </c:pt>
                <c:pt idx="18">
                  <c:v>0.76</c:v>
                </c:pt>
                <c:pt idx="19">
                  <c:v>0.34</c:v>
                </c:pt>
                <c:pt idx="20">
                  <c:v>1.07</c:v>
                </c:pt>
                <c:pt idx="21">
                  <c:v>0.14000000000000001</c:v>
                </c:pt>
                <c:pt idx="22">
                  <c:v>1.36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52AB-48AE-A64C-31E484CF603D}"/>
            </c:ext>
          </c:extLst>
        </c:ser>
        <c:ser>
          <c:idx val="22"/>
          <c:order val="20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0.08</c:v>
                </c:pt>
                <c:pt idx="2">
                  <c:v>0.75</c:v>
                </c:pt>
                <c:pt idx="3">
                  <c:v>1.19</c:v>
                </c:pt>
                <c:pt idx="4">
                  <c:v>26.81</c:v>
                </c:pt>
                <c:pt idx="5">
                  <c:v>21.54</c:v>
                </c:pt>
                <c:pt idx="6">
                  <c:v>4.34</c:v>
                </c:pt>
                <c:pt idx="7">
                  <c:v>7.86</c:v>
                </c:pt>
                <c:pt idx="8">
                  <c:v>16.21</c:v>
                </c:pt>
                <c:pt idx="9">
                  <c:v>6.45</c:v>
                </c:pt>
                <c:pt idx="10">
                  <c:v>6.28</c:v>
                </c:pt>
                <c:pt idx="11">
                  <c:v>0.42</c:v>
                </c:pt>
                <c:pt idx="12">
                  <c:v>1.18</c:v>
                </c:pt>
                <c:pt idx="13">
                  <c:v>0.78</c:v>
                </c:pt>
                <c:pt idx="14">
                  <c:v>0.23</c:v>
                </c:pt>
                <c:pt idx="15">
                  <c:v>0.14000000000000001</c:v>
                </c:pt>
                <c:pt idx="16">
                  <c:v>1.07</c:v>
                </c:pt>
                <c:pt idx="17">
                  <c:v>0.38</c:v>
                </c:pt>
                <c:pt idx="18">
                  <c:v>0.67</c:v>
                </c:pt>
                <c:pt idx="19">
                  <c:v>0.34</c:v>
                </c:pt>
                <c:pt idx="20">
                  <c:v>1.3</c:v>
                </c:pt>
                <c:pt idx="21">
                  <c:v>0.08</c:v>
                </c:pt>
                <c:pt idx="22">
                  <c:v>1.7500000000000004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52AB-48AE-A64C-31E484CF603D}"/>
            </c:ext>
          </c:extLst>
        </c:ser>
        <c:ser>
          <c:idx val="23"/>
          <c:order val="21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0.03</c:v>
                </c:pt>
                <c:pt idx="2">
                  <c:v>0.61</c:v>
                </c:pt>
                <c:pt idx="3">
                  <c:v>1.06</c:v>
                </c:pt>
                <c:pt idx="4">
                  <c:v>26.48</c:v>
                </c:pt>
                <c:pt idx="5">
                  <c:v>21.37</c:v>
                </c:pt>
                <c:pt idx="6">
                  <c:v>5.94</c:v>
                </c:pt>
                <c:pt idx="7">
                  <c:v>7.47</c:v>
                </c:pt>
                <c:pt idx="8">
                  <c:v>15.86</c:v>
                </c:pt>
                <c:pt idx="9">
                  <c:v>8.2899999999999991</c:v>
                </c:pt>
                <c:pt idx="10">
                  <c:v>5.0199999999999996</c:v>
                </c:pt>
                <c:pt idx="11">
                  <c:v>0.42</c:v>
                </c:pt>
                <c:pt idx="12">
                  <c:v>0.86</c:v>
                </c:pt>
                <c:pt idx="13">
                  <c:v>0.43</c:v>
                </c:pt>
                <c:pt idx="14">
                  <c:v>0.47</c:v>
                </c:pt>
                <c:pt idx="15">
                  <c:v>0.25</c:v>
                </c:pt>
                <c:pt idx="16">
                  <c:v>0.73</c:v>
                </c:pt>
                <c:pt idx="17">
                  <c:v>1.03</c:v>
                </c:pt>
                <c:pt idx="18">
                  <c:v>0.24</c:v>
                </c:pt>
                <c:pt idx="19">
                  <c:v>0.44</c:v>
                </c:pt>
                <c:pt idx="20">
                  <c:v>1.23</c:v>
                </c:pt>
                <c:pt idx="21">
                  <c:v>7.0000000000000007E-2</c:v>
                </c:pt>
                <c:pt idx="22">
                  <c:v>1.49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52AB-48AE-A64C-31E484CF603D}"/>
            </c:ext>
          </c:extLst>
        </c:ser>
        <c:ser>
          <c:idx val="25"/>
          <c:order val="22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0.42</c:v>
                </c:pt>
                <c:pt idx="1">
                  <c:v>0.04</c:v>
                </c:pt>
                <c:pt idx="2">
                  <c:v>0.34</c:v>
                </c:pt>
                <c:pt idx="3">
                  <c:v>1.1599999999999999</c:v>
                </c:pt>
                <c:pt idx="4">
                  <c:v>27.24</c:v>
                </c:pt>
                <c:pt idx="5">
                  <c:v>20.47</c:v>
                </c:pt>
                <c:pt idx="6">
                  <c:v>5.84</c:v>
                </c:pt>
                <c:pt idx="7">
                  <c:v>6.75</c:v>
                </c:pt>
                <c:pt idx="8">
                  <c:v>15.42</c:v>
                </c:pt>
                <c:pt idx="9">
                  <c:v>9.3800000000000008</c:v>
                </c:pt>
                <c:pt idx="10">
                  <c:v>4.9400000000000004</c:v>
                </c:pt>
                <c:pt idx="11">
                  <c:v>0.79</c:v>
                </c:pt>
                <c:pt idx="12">
                  <c:v>1.17</c:v>
                </c:pt>
                <c:pt idx="13">
                  <c:v>0.66</c:v>
                </c:pt>
                <c:pt idx="14">
                  <c:v>0.38</c:v>
                </c:pt>
                <c:pt idx="15">
                  <c:v>0.33</c:v>
                </c:pt>
                <c:pt idx="16">
                  <c:v>0.42</c:v>
                </c:pt>
                <c:pt idx="17">
                  <c:v>0.93</c:v>
                </c:pt>
                <c:pt idx="18">
                  <c:v>0.6</c:v>
                </c:pt>
                <c:pt idx="19">
                  <c:v>0.26</c:v>
                </c:pt>
                <c:pt idx="20">
                  <c:v>0.77</c:v>
                </c:pt>
                <c:pt idx="21">
                  <c:v>0.09</c:v>
                </c:pt>
                <c:pt idx="22">
                  <c:v>1.5900000000000003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52AB-48AE-A64C-31E484CF603D}"/>
            </c:ext>
          </c:extLst>
        </c:ser>
        <c:ser>
          <c:idx val="11"/>
          <c:order val="23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31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0.35</c:v>
                </c:pt>
                <c:pt idx="1">
                  <c:v>0.17</c:v>
                </c:pt>
                <c:pt idx="2">
                  <c:v>0.93</c:v>
                </c:pt>
                <c:pt idx="3">
                  <c:v>2.73</c:v>
                </c:pt>
                <c:pt idx="4">
                  <c:v>17.54</c:v>
                </c:pt>
                <c:pt idx="5">
                  <c:v>23.1</c:v>
                </c:pt>
                <c:pt idx="6">
                  <c:v>6.5</c:v>
                </c:pt>
                <c:pt idx="7">
                  <c:v>6.2</c:v>
                </c:pt>
                <c:pt idx="8">
                  <c:v>14.5</c:v>
                </c:pt>
                <c:pt idx="9">
                  <c:v>3.9</c:v>
                </c:pt>
                <c:pt idx="10">
                  <c:v>8.6999999999999993</c:v>
                </c:pt>
                <c:pt idx="11">
                  <c:v>0.91</c:v>
                </c:pt>
                <c:pt idx="12">
                  <c:v>1.52</c:v>
                </c:pt>
                <c:pt idx="13">
                  <c:v>1.79</c:v>
                </c:pt>
                <c:pt idx="14">
                  <c:v>0.52</c:v>
                </c:pt>
                <c:pt idx="15">
                  <c:v>3.39</c:v>
                </c:pt>
                <c:pt idx="16">
                  <c:v>1.27</c:v>
                </c:pt>
                <c:pt idx="17">
                  <c:v>0.91</c:v>
                </c:pt>
                <c:pt idx="18">
                  <c:v>0.13</c:v>
                </c:pt>
                <c:pt idx="19">
                  <c:v>1.0900000000000001</c:v>
                </c:pt>
                <c:pt idx="20">
                  <c:v>0.23</c:v>
                </c:pt>
                <c:pt idx="21">
                  <c:v>7.0000000000000007E-2</c:v>
                </c:pt>
                <c:pt idx="22">
                  <c:v>3.5500000000000003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52AB-48AE-A64C-31E484CF603D}"/>
            </c:ext>
          </c:extLst>
        </c:ser>
        <c:ser>
          <c:idx val="26"/>
          <c:order val="24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0.06</c:v>
                </c:pt>
                <c:pt idx="3">
                  <c:v>2.2400000000000002</c:v>
                </c:pt>
                <c:pt idx="4">
                  <c:v>21.07</c:v>
                </c:pt>
                <c:pt idx="5">
                  <c:v>19.23</c:v>
                </c:pt>
                <c:pt idx="6">
                  <c:v>10</c:v>
                </c:pt>
                <c:pt idx="7">
                  <c:v>8.36</c:v>
                </c:pt>
                <c:pt idx="8">
                  <c:v>10.58</c:v>
                </c:pt>
                <c:pt idx="9">
                  <c:v>3.83</c:v>
                </c:pt>
                <c:pt idx="10">
                  <c:v>10.65</c:v>
                </c:pt>
                <c:pt idx="11">
                  <c:v>0.65</c:v>
                </c:pt>
                <c:pt idx="12">
                  <c:v>1.41</c:v>
                </c:pt>
                <c:pt idx="13">
                  <c:v>0.93</c:v>
                </c:pt>
                <c:pt idx="14">
                  <c:v>0.75</c:v>
                </c:pt>
                <c:pt idx="15">
                  <c:v>2.46</c:v>
                </c:pt>
                <c:pt idx="16">
                  <c:v>1.58</c:v>
                </c:pt>
                <c:pt idx="17">
                  <c:v>1.51</c:v>
                </c:pt>
                <c:pt idx="18">
                  <c:v>0.37</c:v>
                </c:pt>
                <c:pt idx="19">
                  <c:v>0.08</c:v>
                </c:pt>
                <c:pt idx="20">
                  <c:v>1.6</c:v>
                </c:pt>
                <c:pt idx="21">
                  <c:v>0</c:v>
                </c:pt>
                <c:pt idx="22">
                  <c:v>2.41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E3-4288-95FF-DDB734152A03}"/>
            </c:ext>
          </c:extLst>
        </c:ser>
        <c:ser>
          <c:idx val="27"/>
          <c:order val="25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1.06</c:v>
                </c:pt>
                <c:pt idx="1">
                  <c:v>0.39</c:v>
                </c:pt>
                <c:pt idx="2">
                  <c:v>1.31</c:v>
                </c:pt>
                <c:pt idx="3">
                  <c:v>1.94</c:v>
                </c:pt>
                <c:pt idx="4">
                  <c:v>36.61</c:v>
                </c:pt>
                <c:pt idx="5">
                  <c:v>8.25</c:v>
                </c:pt>
                <c:pt idx="6">
                  <c:v>9.59</c:v>
                </c:pt>
                <c:pt idx="7">
                  <c:v>2.85</c:v>
                </c:pt>
                <c:pt idx="8">
                  <c:v>13.72</c:v>
                </c:pt>
                <c:pt idx="9">
                  <c:v>3.41</c:v>
                </c:pt>
                <c:pt idx="10">
                  <c:v>8.58</c:v>
                </c:pt>
                <c:pt idx="11">
                  <c:v>0.83</c:v>
                </c:pt>
                <c:pt idx="12">
                  <c:v>2.5</c:v>
                </c:pt>
                <c:pt idx="13">
                  <c:v>1.24</c:v>
                </c:pt>
                <c:pt idx="14">
                  <c:v>0.66</c:v>
                </c:pt>
                <c:pt idx="15">
                  <c:v>1.3</c:v>
                </c:pt>
                <c:pt idx="16">
                  <c:v>0.97</c:v>
                </c:pt>
                <c:pt idx="17">
                  <c:v>0.25</c:v>
                </c:pt>
                <c:pt idx="18">
                  <c:v>0.75</c:v>
                </c:pt>
                <c:pt idx="19">
                  <c:v>0.89</c:v>
                </c:pt>
                <c:pt idx="20">
                  <c:v>1.41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9D-4356-A6D6-19E455C7048F}"/>
            </c:ext>
          </c:extLst>
        </c:ser>
        <c:ser>
          <c:idx val="15"/>
          <c:order val="26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0.61</c:v>
                </c:pt>
                <c:pt idx="1">
                  <c:v>0</c:v>
                </c:pt>
                <c:pt idx="2">
                  <c:v>0.49</c:v>
                </c:pt>
                <c:pt idx="3">
                  <c:v>3.48</c:v>
                </c:pt>
                <c:pt idx="4">
                  <c:v>31.64</c:v>
                </c:pt>
                <c:pt idx="5">
                  <c:v>8.92</c:v>
                </c:pt>
                <c:pt idx="6">
                  <c:v>5.38</c:v>
                </c:pt>
                <c:pt idx="7">
                  <c:v>4.5</c:v>
                </c:pt>
                <c:pt idx="8">
                  <c:v>16.420000000000002</c:v>
                </c:pt>
                <c:pt idx="9">
                  <c:v>9.09</c:v>
                </c:pt>
                <c:pt idx="10">
                  <c:v>6.77</c:v>
                </c:pt>
                <c:pt idx="11">
                  <c:v>0.11</c:v>
                </c:pt>
                <c:pt idx="12">
                  <c:v>1.92</c:v>
                </c:pt>
                <c:pt idx="13">
                  <c:v>1.47</c:v>
                </c:pt>
                <c:pt idx="14">
                  <c:v>2.0099999999999998</c:v>
                </c:pt>
                <c:pt idx="15">
                  <c:v>0.54</c:v>
                </c:pt>
                <c:pt idx="16">
                  <c:v>1.32</c:v>
                </c:pt>
                <c:pt idx="17">
                  <c:v>1.1599999999999999</c:v>
                </c:pt>
                <c:pt idx="18">
                  <c:v>0.12</c:v>
                </c:pt>
                <c:pt idx="19">
                  <c:v>0.45</c:v>
                </c:pt>
                <c:pt idx="20">
                  <c:v>1.1599999999999999</c:v>
                </c:pt>
                <c:pt idx="21">
                  <c:v>0.19</c:v>
                </c:pt>
                <c:pt idx="22">
                  <c:v>2.2400000000000002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21-418F-A547-A86AF945DA27}"/>
            </c:ext>
          </c:extLst>
        </c:ser>
        <c:ser>
          <c:idx val="28"/>
          <c:order val="27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0.45</c:v>
                </c:pt>
                <c:pt idx="1">
                  <c:v>0</c:v>
                </c:pt>
                <c:pt idx="2">
                  <c:v>0.22</c:v>
                </c:pt>
                <c:pt idx="3">
                  <c:v>5.46</c:v>
                </c:pt>
                <c:pt idx="4">
                  <c:v>34.31</c:v>
                </c:pt>
                <c:pt idx="5">
                  <c:v>5.74</c:v>
                </c:pt>
                <c:pt idx="6">
                  <c:v>6.55</c:v>
                </c:pt>
                <c:pt idx="7">
                  <c:v>3.73</c:v>
                </c:pt>
                <c:pt idx="8">
                  <c:v>14.86</c:v>
                </c:pt>
                <c:pt idx="9">
                  <c:v>7.18</c:v>
                </c:pt>
                <c:pt idx="10">
                  <c:v>8.39</c:v>
                </c:pt>
                <c:pt idx="11">
                  <c:v>0.92</c:v>
                </c:pt>
                <c:pt idx="12">
                  <c:v>2.11</c:v>
                </c:pt>
                <c:pt idx="13">
                  <c:v>1.65</c:v>
                </c:pt>
                <c:pt idx="14">
                  <c:v>0.24</c:v>
                </c:pt>
                <c:pt idx="15">
                  <c:v>0.83</c:v>
                </c:pt>
                <c:pt idx="16">
                  <c:v>2.0299999999999998</c:v>
                </c:pt>
                <c:pt idx="17">
                  <c:v>0.56999999999999995</c:v>
                </c:pt>
                <c:pt idx="18">
                  <c:v>1.1100000000000001</c:v>
                </c:pt>
                <c:pt idx="19">
                  <c:v>0.5</c:v>
                </c:pt>
                <c:pt idx="20">
                  <c:v>1.24</c:v>
                </c:pt>
                <c:pt idx="21">
                  <c:v>0.36</c:v>
                </c:pt>
                <c:pt idx="22">
                  <c:v>1.57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3B-43E9-B68E-ABD88E75F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143312"/>
        <c:axId val="414148800"/>
      </c:lineChart>
      <c:catAx>
        <c:axId val="414143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4148800"/>
        <c:crosses val="autoZero"/>
        <c:auto val="1"/>
        <c:lblAlgn val="ctr"/>
        <c:lblOffset val="100"/>
        <c:noMultiLvlLbl val="0"/>
      </c:catAx>
      <c:valAx>
        <c:axId val="414148800"/>
        <c:scaling>
          <c:orientation val="minMax"/>
          <c:max val="42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414143312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 b="1">
                <a:latin typeface="+mj-lt"/>
                <a:cs typeface="Arial" pitchFamily="34" charset="0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8392388451444"/>
          <c:y val="1.3390755070674047E-2"/>
          <c:w val="0.88664851268591427"/>
          <c:h val="0.3034271774273147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0.71</c:v>
                </c:pt>
                <c:pt idx="2">
                  <c:v>13.65</c:v>
                </c:pt>
                <c:pt idx="3">
                  <c:v>20.83</c:v>
                </c:pt>
                <c:pt idx="4">
                  <c:v>4.21</c:v>
                </c:pt>
                <c:pt idx="5">
                  <c:v>1.53</c:v>
                </c:pt>
                <c:pt idx="6">
                  <c:v>3.43</c:v>
                </c:pt>
                <c:pt idx="7">
                  <c:v>9.9</c:v>
                </c:pt>
                <c:pt idx="8">
                  <c:v>7.23</c:v>
                </c:pt>
                <c:pt idx="9">
                  <c:v>7.31</c:v>
                </c:pt>
                <c:pt idx="10">
                  <c:v>6.86</c:v>
                </c:pt>
                <c:pt idx="11">
                  <c:v>2.39</c:v>
                </c:pt>
                <c:pt idx="12">
                  <c:v>2.5499999999999998</c:v>
                </c:pt>
                <c:pt idx="13">
                  <c:v>1.28</c:v>
                </c:pt>
                <c:pt idx="14">
                  <c:v>1.1200000000000001</c:v>
                </c:pt>
                <c:pt idx="15">
                  <c:v>0.52</c:v>
                </c:pt>
                <c:pt idx="16">
                  <c:v>2.5</c:v>
                </c:pt>
                <c:pt idx="17">
                  <c:v>1.78</c:v>
                </c:pt>
                <c:pt idx="18">
                  <c:v>3.07</c:v>
                </c:pt>
                <c:pt idx="19">
                  <c:v>2.08</c:v>
                </c:pt>
                <c:pt idx="20">
                  <c:v>4.75</c:v>
                </c:pt>
                <c:pt idx="21">
                  <c:v>0.87</c:v>
                </c:pt>
                <c:pt idx="22">
                  <c:v>1.2200000000000002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22-41C7-A736-1BADEC60C309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  <c:numCache>
                <c:formatCode>0.0</c:formatCode>
                <c:ptCount val="23"/>
                <c:pt idx="0">
                  <c:v>0.04</c:v>
                </c:pt>
                <c:pt idx="1">
                  <c:v>0.1</c:v>
                </c:pt>
                <c:pt idx="2">
                  <c:v>6.12</c:v>
                </c:pt>
                <c:pt idx="3">
                  <c:v>16.690000000000001</c:v>
                </c:pt>
                <c:pt idx="4">
                  <c:v>21.22</c:v>
                </c:pt>
                <c:pt idx="5">
                  <c:v>0.9</c:v>
                </c:pt>
                <c:pt idx="6">
                  <c:v>2.0699999999999998</c:v>
                </c:pt>
                <c:pt idx="7">
                  <c:v>12.62</c:v>
                </c:pt>
                <c:pt idx="8">
                  <c:v>7.33</c:v>
                </c:pt>
                <c:pt idx="9">
                  <c:v>4.24</c:v>
                </c:pt>
                <c:pt idx="10">
                  <c:v>5.48</c:v>
                </c:pt>
                <c:pt idx="11">
                  <c:v>5.1100000000000003</c:v>
                </c:pt>
                <c:pt idx="12">
                  <c:v>2</c:v>
                </c:pt>
                <c:pt idx="13">
                  <c:v>2.06</c:v>
                </c:pt>
                <c:pt idx="14">
                  <c:v>1.64</c:v>
                </c:pt>
                <c:pt idx="15">
                  <c:v>0.43</c:v>
                </c:pt>
                <c:pt idx="16">
                  <c:v>1.2</c:v>
                </c:pt>
                <c:pt idx="17">
                  <c:v>1.62</c:v>
                </c:pt>
                <c:pt idx="18">
                  <c:v>2.04</c:v>
                </c:pt>
                <c:pt idx="19">
                  <c:v>2.5</c:v>
                </c:pt>
                <c:pt idx="20">
                  <c:v>2.5</c:v>
                </c:pt>
                <c:pt idx="21">
                  <c:v>0.82</c:v>
                </c:pt>
                <c:pt idx="22">
                  <c:v>1.26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22-41C7-A736-1BADEC60C309}"/>
            </c:ext>
          </c:extLst>
        </c:ser>
        <c:ser>
          <c:idx val="2"/>
          <c:order val="2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A22-41C7-A736-1BADEC60C309}"/>
            </c:ext>
          </c:extLst>
        </c:ser>
        <c:ser>
          <c:idx val="3"/>
          <c:order val="3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A22-41C7-A736-1BADEC60C309}"/>
            </c:ext>
          </c:extLst>
        </c:ser>
        <c:ser>
          <c:idx val="6"/>
          <c:order val="4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0.03</c:v>
                </c:pt>
                <c:pt idx="2">
                  <c:v>0.53</c:v>
                </c:pt>
                <c:pt idx="3">
                  <c:v>1.36</c:v>
                </c:pt>
                <c:pt idx="4">
                  <c:v>36.33</c:v>
                </c:pt>
                <c:pt idx="5">
                  <c:v>4.17</c:v>
                </c:pt>
                <c:pt idx="6">
                  <c:v>5.59</c:v>
                </c:pt>
                <c:pt idx="7">
                  <c:v>20.74</c:v>
                </c:pt>
                <c:pt idx="8">
                  <c:v>9.0299999999999994</c:v>
                </c:pt>
                <c:pt idx="9">
                  <c:v>3.28</c:v>
                </c:pt>
                <c:pt idx="10">
                  <c:v>8.19</c:v>
                </c:pt>
                <c:pt idx="11">
                  <c:v>0.86</c:v>
                </c:pt>
                <c:pt idx="12">
                  <c:v>1.41</c:v>
                </c:pt>
                <c:pt idx="13">
                  <c:v>0.84</c:v>
                </c:pt>
                <c:pt idx="14">
                  <c:v>0.9</c:v>
                </c:pt>
                <c:pt idx="15">
                  <c:v>0.66</c:v>
                </c:pt>
                <c:pt idx="16">
                  <c:v>1.22</c:v>
                </c:pt>
                <c:pt idx="17">
                  <c:v>0.89</c:v>
                </c:pt>
                <c:pt idx="18">
                  <c:v>1.72</c:v>
                </c:pt>
                <c:pt idx="19">
                  <c:v>0.34</c:v>
                </c:pt>
                <c:pt idx="20">
                  <c:v>1.59</c:v>
                </c:pt>
                <c:pt idx="21">
                  <c:v>0.11</c:v>
                </c:pt>
                <c:pt idx="22">
                  <c:v>6.0000000000000005E-2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FA22-41C7-A736-1BADEC60C309}"/>
            </c:ext>
          </c:extLst>
        </c:ser>
        <c:ser>
          <c:idx val="7"/>
          <c:order val="5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0.08</c:v>
                </c:pt>
                <c:pt idx="1">
                  <c:v>7.0000000000000007E-2</c:v>
                </c:pt>
                <c:pt idx="2">
                  <c:v>0.37</c:v>
                </c:pt>
                <c:pt idx="3">
                  <c:v>1.19</c:v>
                </c:pt>
                <c:pt idx="4">
                  <c:v>35.979999999999997</c:v>
                </c:pt>
                <c:pt idx="5">
                  <c:v>4</c:v>
                </c:pt>
                <c:pt idx="6">
                  <c:v>4.82</c:v>
                </c:pt>
                <c:pt idx="7">
                  <c:v>21.33</c:v>
                </c:pt>
                <c:pt idx="8">
                  <c:v>10.74</c:v>
                </c:pt>
                <c:pt idx="9">
                  <c:v>3.15</c:v>
                </c:pt>
                <c:pt idx="10">
                  <c:v>7.82</c:v>
                </c:pt>
                <c:pt idx="11">
                  <c:v>1.1399999999999999</c:v>
                </c:pt>
                <c:pt idx="12">
                  <c:v>0.67</c:v>
                </c:pt>
                <c:pt idx="13">
                  <c:v>1.31</c:v>
                </c:pt>
                <c:pt idx="14">
                  <c:v>1.1100000000000001</c:v>
                </c:pt>
                <c:pt idx="15">
                  <c:v>0.66</c:v>
                </c:pt>
                <c:pt idx="16">
                  <c:v>0.57999999999999996</c:v>
                </c:pt>
                <c:pt idx="17">
                  <c:v>1.03</c:v>
                </c:pt>
                <c:pt idx="18">
                  <c:v>1.22</c:v>
                </c:pt>
                <c:pt idx="19">
                  <c:v>0.84</c:v>
                </c:pt>
                <c:pt idx="20">
                  <c:v>1.19</c:v>
                </c:pt>
                <c:pt idx="21">
                  <c:v>0.37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A22-41C7-A736-1BADEC60C309}"/>
            </c:ext>
          </c:extLst>
        </c:ser>
        <c:ser>
          <c:idx val="8"/>
          <c:order val="6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</c:v>
                </c:pt>
                <c:pt idx="2">
                  <c:v>0.37</c:v>
                </c:pt>
                <c:pt idx="3">
                  <c:v>1.27</c:v>
                </c:pt>
                <c:pt idx="4">
                  <c:v>34.74</c:v>
                </c:pt>
                <c:pt idx="5">
                  <c:v>4.25</c:v>
                </c:pt>
                <c:pt idx="6">
                  <c:v>5.47</c:v>
                </c:pt>
                <c:pt idx="7">
                  <c:v>22.23</c:v>
                </c:pt>
                <c:pt idx="8">
                  <c:v>9.65</c:v>
                </c:pt>
                <c:pt idx="9">
                  <c:v>4.1500000000000004</c:v>
                </c:pt>
                <c:pt idx="10">
                  <c:v>7.63</c:v>
                </c:pt>
                <c:pt idx="11">
                  <c:v>0.9</c:v>
                </c:pt>
                <c:pt idx="12">
                  <c:v>1.1499999999999999</c:v>
                </c:pt>
                <c:pt idx="13">
                  <c:v>0.64</c:v>
                </c:pt>
                <c:pt idx="14">
                  <c:v>0.77</c:v>
                </c:pt>
                <c:pt idx="15">
                  <c:v>0.28000000000000003</c:v>
                </c:pt>
                <c:pt idx="16">
                  <c:v>1.41</c:v>
                </c:pt>
                <c:pt idx="17">
                  <c:v>1.42</c:v>
                </c:pt>
                <c:pt idx="18">
                  <c:v>1.6</c:v>
                </c:pt>
                <c:pt idx="19">
                  <c:v>0.25</c:v>
                </c:pt>
                <c:pt idx="20">
                  <c:v>0.67</c:v>
                </c:pt>
                <c:pt idx="21">
                  <c:v>0.62</c:v>
                </c:pt>
                <c:pt idx="22">
                  <c:v>0.41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A22-41C7-A736-1BADEC60C309}"/>
            </c:ext>
          </c:extLst>
        </c:ser>
        <c:ser>
          <c:idx val="9"/>
          <c:order val="7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0.13</c:v>
                </c:pt>
                <c:pt idx="1">
                  <c:v>0.04</c:v>
                </c:pt>
                <c:pt idx="2">
                  <c:v>0.35</c:v>
                </c:pt>
                <c:pt idx="3">
                  <c:v>1.92</c:v>
                </c:pt>
                <c:pt idx="4">
                  <c:v>35.28</c:v>
                </c:pt>
                <c:pt idx="5">
                  <c:v>4.25</c:v>
                </c:pt>
                <c:pt idx="6">
                  <c:v>5.67</c:v>
                </c:pt>
                <c:pt idx="7">
                  <c:v>19.850000000000001</c:v>
                </c:pt>
                <c:pt idx="8">
                  <c:v>10.66</c:v>
                </c:pt>
                <c:pt idx="9">
                  <c:v>4.09</c:v>
                </c:pt>
                <c:pt idx="10">
                  <c:v>7.13</c:v>
                </c:pt>
                <c:pt idx="11">
                  <c:v>0.98</c:v>
                </c:pt>
                <c:pt idx="12">
                  <c:v>0.87</c:v>
                </c:pt>
                <c:pt idx="13">
                  <c:v>0.42</c:v>
                </c:pt>
                <c:pt idx="14">
                  <c:v>1.29</c:v>
                </c:pt>
                <c:pt idx="15">
                  <c:v>0.41</c:v>
                </c:pt>
                <c:pt idx="16">
                  <c:v>1.1200000000000001</c:v>
                </c:pt>
                <c:pt idx="17">
                  <c:v>1.49</c:v>
                </c:pt>
                <c:pt idx="18">
                  <c:v>1.63</c:v>
                </c:pt>
                <c:pt idx="19">
                  <c:v>0.2</c:v>
                </c:pt>
                <c:pt idx="20">
                  <c:v>0.87</c:v>
                </c:pt>
                <c:pt idx="21">
                  <c:v>0.77</c:v>
                </c:pt>
                <c:pt idx="22">
                  <c:v>0.59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A22-41C7-A736-1BADEC60C309}"/>
            </c:ext>
          </c:extLst>
        </c:ser>
        <c:ser>
          <c:idx val="10"/>
          <c:order val="8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0.4</c:v>
                </c:pt>
                <c:pt idx="1">
                  <c:v>0.03</c:v>
                </c:pt>
                <c:pt idx="2">
                  <c:v>0.34</c:v>
                </c:pt>
                <c:pt idx="3">
                  <c:v>2.34</c:v>
                </c:pt>
                <c:pt idx="4">
                  <c:v>33.479999999999997</c:v>
                </c:pt>
                <c:pt idx="5">
                  <c:v>4.54</c:v>
                </c:pt>
                <c:pt idx="6">
                  <c:v>6.22</c:v>
                </c:pt>
                <c:pt idx="7">
                  <c:v>20.79</c:v>
                </c:pt>
                <c:pt idx="8">
                  <c:v>9.1300000000000008</c:v>
                </c:pt>
                <c:pt idx="9">
                  <c:v>5.25</c:v>
                </c:pt>
                <c:pt idx="10">
                  <c:v>6.94</c:v>
                </c:pt>
                <c:pt idx="11">
                  <c:v>0.85</c:v>
                </c:pt>
                <c:pt idx="12">
                  <c:v>1.1000000000000001</c:v>
                </c:pt>
                <c:pt idx="13">
                  <c:v>0.99</c:v>
                </c:pt>
                <c:pt idx="14">
                  <c:v>0.75</c:v>
                </c:pt>
                <c:pt idx="15">
                  <c:v>0.6</c:v>
                </c:pt>
                <c:pt idx="16">
                  <c:v>0.89</c:v>
                </c:pt>
                <c:pt idx="17">
                  <c:v>1.69</c:v>
                </c:pt>
                <c:pt idx="18">
                  <c:v>1.74</c:v>
                </c:pt>
                <c:pt idx="19">
                  <c:v>0.37</c:v>
                </c:pt>
                <c:pt idx="20">
                  <c:v>0.63</c:v>
                </c:pt>
                <c:pt idx="21">
                  <c:v>0.69</c:v>
                </c:pt>
                <c:pt idx="22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A22-41C7-A736-1BADEC60C309}"/>
            </c:ext>
          </c:extLst>
        </c:ser>
        <c:ser>
          <c:idx val="11"/>
          <c:order val="9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0.15</c:v>
                </c:pt>
                <c:pt idx="1">
                  <c:v>0</c:v>
                </c:pt>
                <c:pt idx="2">
                  <c:v>0.49</c:v>
                </c:pt>
                <c:pt idx="3">
                  <c:v>2.69</c:v>
                </c:pt>
                <c:pt idx="4">
                  <c:v>34.619999999999997</c:v>
                </c:pt>
                <c:pt idx="5">
                  <c:v>4</c:v>
                </c:pt>
                <c:pt idx="6">
                  <c:v>5.68</c:v>
                </c:pt>
                <c:pt idx="7">
                  <c:v>21.07</c:v>
                </c:pt>
                <c:pt idx="8">
                  <c:v>9.18</c:v>
                </c:pt>
                <c:pt idx="9">
                  <c:v>5.84</c:v>
                </c:pt>
                <c:pt idx="10">
                  <c:v>6.82</c:v>
                </c:pt>
                <c:pt idx="11">
                  <c:v>1</c:v>
                </c:pt>
                <c:pt idx="12">
                  <c:v>1.07</c:v>
                </c:pt>
                <c:pt idx="13">
                  <c:v>1.18</c:v>
                </c:pt>
                <c:pt idx="14">
                  <c:v>0.44</c:v>
                </c:pt>
                <c:pt idx="15">
                  <c:v>0.36</c:v>
                </c:pt>
                <c:pt idx="16">
                  <c:v>0.73</c:v>
                </c:pt>
                <c:pt idx="17">
                  <c:v>1.75</c:v>
                </c:pt>
                <c:pt idx="18">
                  <c:v>1.52</c:v>
                </c:pt>
                <c:pt idx="19">
                  <c:v>0.28000000000000003</c:v>
                </c:pt>
                <c:pt idx="20">
                  <c:v>0.4</c:v>
                </c:pt>
                <c:pt idx="21">
                  <c:v>0.42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A22-41C7-A736-1BADEC60C309}"/>
            </c:ext>
          </c:extLst>
        </c:ser>
        <c:ser>
          <c:idx val="12"/>
          <c:order val="10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0.13999999999999999</c:v>
                </c:pt>
                <c:pt idx="1">
                  <c:v>0.03</c:v>
                </c:pt>
                <c:pt idx="2">
                  <c:v>0.47</c:v>
                </c:pt>
                <c:pt idx="3">
                  <c:v>2.25</c:v>
                </c:pt>
                <c:pt idx="4">
                  <c:v>34.619999999999997</c:v>
                </c:pt>
                <c:pt idx="5">
                  <c:v>3.78</c:v>
                </c:pt>
                <c:pt idx="6">
                  <c:v>6.99</c:v>
                </c:pt>
                <c:pt idx="7">
                  <c:v>21.21</c:v>
                </c:pt>
                <c:pt idx="8">
                  <c:v>9.59</c:v>
                </c:pt>
                <c:pt idx="9">
                  <c:v>5.54</c:v>
                </c:pt>
                <c:pt idx="10">
                  <c:v>5.85</c:v>
                </c:pt>
                <c:pt idx="11">
                  <c:v>1.03</c:v>
                </c:pt>
                <c:pt idx="12">
                  <c:v>0.75</c:v>
                </c:pt>
                <c:pt idx="13">
                  <c:v>0.96</c:v>
                </c:pt>
                <c:pt idx="14">
                  <c:v>0.5</c:v>
                </c:pt>
                <c:pt idx="15">
                  <c:v>0.56999999999999995</c:v>
                </c:pt>
                <c:pt idx="16">
                  <c:v>0.99</c:v>
                </c:pt>
                <c:pt idx="17">
                  <c:v>1.86</c:v>
                </c:pt>
                <c:pt idx="18">
                  <c:v>1.23</c:v>
                </c:pt>
                <c:pt idx="19">
                  <c:v>0.25</c:v>
                </c:pt>
                <c:pt idx="20">
                  <c:v>0.57999999999999996</c:v>
                </c:pt>
                <c:pt idx="21">
                  <c:v>0.45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A22-41C7-A736-1BADEC60C309}"/>
            </c:ext>
          </c:extLst>
        </c:ser>
        <c:ser>
          <c:idx val="13"/>
          <c:order val="11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0.16</c:v>
                </c:pt>
                <c:pt idx="1">
                  <c:v>0</c:v>
                </c:pt>
                <c:pt idx="2">
                  <c:v>0.38</c:v>
                </c:pt>
                <c:pt idx="3">
                  <c:v>2.37</c:v>
                </c:pt>
                <c:pt idx="4">
                  <c:v>35.5</c:v>
                </c:pt>
                <c:pt idx="5">
                  <c:v>4.0199999999999996</c:v>
                </c:pt>
                <c:pt idx="6">
                  <c:v>6.31</c:v>
                </c:pt>
                <c:pt idx="7">
                  <c:v>20.73</c:v>
                </c:pt>
                <c:pt idx="8">
                  <c:v>9.1300000000000008</c:v>
                </c:pt>
                <c:pt idx="9">
                  <c:v>5.87</c:v>
                </c:pt>
                <c:pt idx="10">
                  <c:v>6.43</c:v>
                </c:pt>
                <c:pt idx="11">
                  <c:v>0.67</c:v>
                </c:pt>
                <c:pt idx="12">
                  <c:v>1.1200000000000001</c:v>
                </c:pt>
                <c:pt idx="13">
                  <c:v>1.33</c:v>
                </c:pt>
                <c:pt idx="14">
                  <c:v>0.53</c:v>
                </c:pt>
                <c:pt idx="15">
                  <c:v>0.61</c:v>
                </c:pt>
                <c:pt idx="16">
                  <c:v>0.99</c:v>
                </c:pt>
                <c:pt idx="17">
                  <c:v>1.68</c:v>
                </c:pt>
                <c:pt idx="18">
                  <c:v>1.27</c:v>
                </c:pt>
                <c:pt idx="19">
                  <c:v>0.24</c:v>
                </c:pt>
                <c:pt idx="20">
                  <c:v>0.28000000000000003</c:v>
                </c:pt>
                <c:pt idx="21">
                  <c:v>0.22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FA22-41C7-A736-1BADEC60C309}"/>
            </c:ext>
          </c:extLst>
        </c:ser>
        <c:ser>
          <c:idx val="14"/>
          <c:order val="12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0.33000000000000007</c:v>
                </c:pt>
                <c:pt idx="1">
                  <c:v>0.05</c:v>
                </c:pt>
                <c:pt idx="2">
                  <c:v>0.83</c:v>
                </c:pt>
                <c:pt idx="3">
                  <c:v>2.1800000000000002</c:v>
                </c:pt>
                <c:pt idx="4">
                  <c:v>35.07</c:v>
                </c:pt>
                <c:pt idx="5">
                  <c:v>4.16</c:v>
                </c:pt>
                <c:pt idx="6">
                  <c:v>5.98</c:v>
                </c:pt>
                <c:pt idx="7">
                  <c:v>20.85</c:v>
                </c:pt>
                <c:pt idx="8">
                  <c:v>9.57</c:v>
                </c:pt>
                <c:pt idx="9">
                  <c:v>5.2</c:v>
                </c:pt>
                <c:pt idx="10">
                  <c:v>7.09</c:v>
                </c:pt>
                <c:pt idx="11">
                  <c:v>0.69</c:v>
                </c:pt>
                <c:pt idx="12">
                  <c:v>0.79</c:v>
                </c:pt>
                <c:pt idx="13">
                  <c:v>1.55</c:v>
                </c:pt>
                <c:pt idx="14">
                  <c:v>0.56999999999999995</c:v>
                </c:pt>
                <c:pt idx="15">
                  <c:v>0.46</c:v>
                </c:pt>
                <c:pt idx="16">
                  <c:v>1.57</c:v>
                </c:pt>
                <c:pt idx="17">
                  <c:v>1.05</c:v>
                </c:pt>
                <c:pt idx="18">
                  <c:v>0.84</c:v>
                </c:pt>
                <c:pt idx="19">
                  <c:v>0.24</c:v>
                </c:pt>
                <c:pt idx="20">
                  <c:v>0.41</c:v>
                </c:pt>
                <c:pt idx="21">
                  <c:v>0.45</c:v>
                </c:pt>
                <c:pt idx="22" formatCode="General">
                  <c:v>0.08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FA22-41C7-A736-1BADEC60C309}"/>
            </c:ext>
          </c:extLst>
        </c:ser>
        <c:ser>
          <c:idx val="15"/>
          <c:order val="13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0.1</c:v>
                </c:pt>
                <c:pt idx="1">
                  <c:v>0.06</c:v>
                </c:pt>
                <c:pt idx="2">
                  <c:v>0.93</c:v>
                </c:pt>
                <c:pt idx="3">
                  <c:v>2.0499999999999998</c:v>
                </c:pt>
                <c:pt idx="4">
                  <c:v>34.31</c:v>
                </c:pt>
                <c:pt idx="5">
                  <c:v>5.27</c:v>
                </c:pt>
                <c:pt idx="6">
                  <c:v>6.24</c:v>
                </c:pt>
                <c:pt idx="7">
                  <c:v>22.28</c:v>
                </c:pt>
                <c:pt idx="8">
                  <c:v>9.5299999999999994</c:v>
                </c:pt>
                <c:pt idx="9">
                  <c:v>3.68</c:v>
                </c:pt>
                <c:pt idx="10">
                  <c:v>7.17</c:v>
                </c:pt>
                <c:pt idx="11">
                  <c:v>0.38</c:v>
                </c:pt>
                <c:pt idx="12">
                  <c:v>0.94</c:v>
                </c:pt>
                <c:pt idx="13">
                  <c:v>1.01</c:v>
                </c:pt>
                <c:pt idx="14">
                  <c:v>0.61</c:v>
                </c:pt>
                <c:pt idx="15">
                  <c:v>0.28000000000000003</c:v>
                </c:pt>
                <c:pt idx="16">
                  <c:v>1.89</c:v>
                </c:pt>
                <c:pt idx="17">
                  <c:v>0.84</c:v>
                </c:pt>
                <c:pt idx="18">
                  <c:v>0.8</c:v>
                </c:pt>
                <c:pt idx="19">
                  <c:v>0.42</c:v>
                </c:pt>
                <c:pt idx="20">
                  <c:v>0.85</c:v>
                </c:pt>
                <c:pt idx="21">
                  <c:v>0.14000000000000001</c:v>
                </c:pt>
                <c:pt idx="22">
                  <c:v>0.23000000000000004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E7-4E35-B1AD-DFEA0D8C191E}"/>
            </c:ext>
          </c:extLst>
        </c:ser>
        <c:ser>
          <c:idx val="16"/>
          <c:order val="14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0.16000000000000003</c:v>
                </c:pt>
                <c:pt idx="1">
                  <c:v>0.05</c:v>
                </c:pt>
                <c:pt idx="2">
                  <c:v>0.69</c:v>
                </c:pt>
                <c:pt idx="3">
                  <c:v>2.25</c:v>
                </c:pt>
                <c:pt idx="4">
                  <c:v>36.79</c:v>
                </c:pt>
                <c:pt idx="5">
                  <c:v>3.48</c:v>
                </c:pt>
                <c:pt idx="6">
                  <c:v>6.49</c:v>
                </c:pt>
                <c:pt idx="7">
                  <c:v>21.47</c:v>
                </c:pt>
                <c:pt idx="8">
                  <c:v>9.26</c:v>
                </c:pt>
                <c:pt idx="9">
                  <c:v>4.0199999999999996</c:v>
                </c:pt>
                <c:pt idx="10">
                  <c:v>5.83</c:v>
                </c:pt>
                <c:pt idx="11">
                  <c:v>1.23</c:v>
                </c:pt>
                <c:pt idx="12">
                  <c:v>0.65</c:v>
                </c:pt>
                <c:pt idx="13">
                  <c:v>1.3</c:v>
                </c:pt>
                <c:pt idx="14">
                  <c:v>0.86</c:v>
                </c:pt>
                <c:pt idx="15">
                  <c:v>0.64</c:v>
                </c:pt>
                <c:pt idx="16">
                  <c:v>1.36</c:v>
                </c:pt>
                <c:pt idx="17">
                  <c:v>0.87</c:v>
                </c:pt>
                <c:pt idx="18">
                  <c:v>0.69</c:v>
                </c:pt>
                <c:pt idx="19">
                  <c:v>0.36</c:v>
                </c:pt>
                <c:pt idx="20">
                  <c:v>0.63</c:v>
                </c:pt>
                <c:pt idx="21">
                  <c:v>0.56000000000000005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8A-41C3-A902-52D84AEB635E}"/>
            </c:ext>
          </c:extLst>
        </c:ser>
        <c:ser>
          <c:idx val="17"/>
          <c:order val="15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0.11</c:v>
                </c:pt>
                <c:pt idx="1">
                  <c:v>0</c:v>
                </c:pt>
                <c:pt idx="2">
                  <c:v>0.65</c:v>
                </c:pt>
                <c:pt idx="3">
                  <c:v>2.2999999999999998</c:v>
                </c:pt>
                <c:pt idx="4">
                  <c:v>36.869999999999997</c:v>
                </c:pt>
                <c:pt idx="5">
                  <c:v>3.4</c:v>
                </c:pt>
                <c:pt idx="6">
                  <c:v>6.2</c:v>
                </c:pt>
                <c:pt idx="7">
                  <c:v>21.12</c:v>
                </c:pt>
                <c:pt idx="8">
                  <c:v>9.84</c:v>
                </c:pt>
                <c:pt idx="9">
                  <c:v>4.05</c:v>
                </c:pt>
                <c:pt idx="10">
                  <c:v>6.68</c:v>
                </c:pt>
                <c:pt idx="11">
                  <c:v>1.62</c:v>
                </c:pt>
                <c:pt idx="12">
                  <c:v>0.76</c:v>
                </c:pt>
                <c:pt idx="13">
                  <c:v>1.31</c:v>
                </c:pt>
                <c:pt idx="14">
                  <c:v>0.56999999999999995</c:v>
                </c:pt>
                <c:pt idx="15">
                  <c:v>0.78</c:v>
                </c:pt>
                <c:pt idx="16">
                  <c:v>1.05</c:v>
                </c:pt>
                <c:pt idx="17">
                  <c:v>0.74</c:v>
                </c:pt>
                <c:pt idx="18">
                  <c:v>0.41</c:v>
                </c:pt>
                <c:pt idx="19">
                  <c:v>0.34</c:v>
                </c:pt>
                <c:pt idx="20">
                  <c:v>0.57999999999999996</c:v>
                </c:pt>
                <c:pt idx="21">
                  <c:v>0.47</c:v>
                </c:pt>
                <c:pt idx="22">
                  <c:v>0.13999999999999999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7E-48AE-A76D-C963BCF4BF68}"/>
            </c:ext>
          </c:extLst>
        </c:ser>
        <c:ser>
          <c:idx val="4"/>
          <c:order val="16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0.17</c:v>
                </c:pt>
                <c:pt idx="1">
                  <c:v>0</c:v>
                </c:pt>
                <c:pt idx="2">
                  <c:v>0.49</c:v>
                </c:pt>
                <c:pt idx="3">
                  <c:v>2.79</c:v>
                </c:pt>
                <c:pt idx="4">
                  <c:v>37.83</c:v>
                </c:pt>
                <c:pt idx="5">
                  <c:v>3.23</c:v>
                </c:pt>
                <c:pt idx="6">
                  <c:v>5.0599999999999996</c:v>
                </c:pt>
                <c:pt idx="7">
                  <c:v>21.19</c:v>
                </c:pt>
                <c:pt idx="8">
                  <c:v>10.07</c:v>
                </c:pt>
                <c:pt idx="9">
                  <c:v>3.77</c:v>
                </c:pt>
                <c:pt idx="10">
                  <c:v>6.91</c:v>
                </c:pt>
                <c:pt idx="11">
                  <c:v>1.55</c:v>
                </c:pt>
                <c:pt idx="12">
                  <c:v>0.9</c:v>
                </c:pt>
                <c:pt idx="13">
                  <c:v>1.44</c:v>
                </c:pt>
                <c:pt idx="14">
                  <c:v>0.5</c:v>
                </c:pt>
                <c:pt idx="15">
                  <c:v>0.53</c:v>
                </c:pt>
                <c:pt idx="16">
                  <c:v>0.59</c:v>
                </c:pt>
                <c:pt idx="17">
                  <c:v>0.67</c:v>
                </c:pt>
                <c:pt idx="18">
                  <c:v>0.62</c:v>
                </c:pt>
                <c:pt idx="19">
                  <c:v>0.11</c:v>
                </c:pt>
                <c:pt idx="20">
                  <c:v>0.61</c:v>
                </c:pt>
                <c:pt idx="21">
                  <c:v>0.78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80-4964-8331-67340E5DC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149192"/>
        <c:axId val="414146056"/>
      </c:lineChart>
      <c:catAx>
        <c:axId val="414149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4146056"/>
        <c:crosses val="autoZero"/>
        <c:auto val="1"/>
        <c:lblAlgn val="ctr"/>
        <c:lblOffset val="100"/>
        <c:noMultiLvlLbl val="0"/>
      </c:catAx>
      <c:valAx>
        <c:axId val="41414605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14149192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700">
                <a:latin typeface="+mj-lt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6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0444006999125E-2"/>
          <c:y val="4.9528635899082719E-2"/>
          <c:w val="0.89498184601924757"/>
          <c:h val="0.21462773084169787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0.3</c:v>
                </c:pt>
                <c:pt idx="2">
                  <c:v>11.02</c:v>
                </c:pt>
                <c:pt idx="3">
                  <c:v>25.29</c:v>
                </c:pt>
                <c:pt idx="4">
                  <c:v>9.64</c:v>
                </c:pt>
                <c:pt idx="5">
                  <c:v>1.61</c:v>
                </c:pt>
                <c:pt idx="6">
                  <c:v>4.01</c:v>
                </c:pt>
                <c:pt idx="7">
                  <c:v>6.55</c:v>
                </c:pt>
                <c:pt idx="8">
                  <c:v>10.38</c:v>
                </c:pt>
                <c:pt idx="9">
                  <c:v>9.39</c:v>
                </c:pt>
                <c:pt idx="10">
                  <c:v>6.26</c:v>
                </c:pt>
                <c:pt idx="11">
                  <c:v>2.95</c:v>
                </c:pt>
                <c:pt idx="12">
                  <c:v>2.16</c:v>
                </c:pt>
                <c:pt idx="13">
                  <c:v>0.64</c:v>
                </c:pt>
                <c:pt idx="14">
                  <c:v>2.33</c:v>
                </c:pt>
                <c:pt idx="15">
                  <c:v>0.77</c:v>
                </c:pt>
                <c:pt idx="16">
                  <c:v>2.09</c:v>
                </c:pt>
                <c:pt idx="17">
                  <c:v>1.1599999999999999</c:v>
                </c:pt>
                <c:pt idx="18">
                  <c:v>1.77</c:v>
                </c:pt>
                <c:pt idx="19">
                  <c:v>0.63</c:v>
                </c:pt>
                <c:pt idx="20">
                  <c:v>0.45</c:v>
                </c:pt>
                <c:pt idx="21">
                  <c:v>0.08</c:v>
                </c:pt>
                <c:pt idx="22">
                  <c:v>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9FB-4C79-872D-E94F0082903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9FB-4C79-872D-E94F00829036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9FB-4C79-872D-E94F00829036}"/>
            </c:ext>
          </c:extLst>
        </c:ser>
        <c:ser>
          <c:idx val="2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 w="22225">
              <a:prstDash val="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9FB-4C79-872D-E94F00829036}"/>
            </c:ext>
          </c:extLst>
        </c:ser>
        <c:ser>
          <c:idx val="2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9FB-4C79-872D-E94F00829036}"/>
            </c:ext>
          </c:extLst>
        </c:ser>
        <c:ser>
          <c:idx val="3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9FB-4C79-872D-E94F00829036}"/>
            </c:ext>
          </c:extLst>
        </c:ser>
        <c:ser>
          <c:idx val="4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9FB-4C79-872D-E94F00829036}"/>
            </c:ext>
          </c:extLst>
        </c:ser>
        <c:ser>
          <c:idx val="5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9FB-4C79-872D-E94F00829036}"/>
            </c:ext>
          </c:extLst>
        </c:ser>
        <c:ser>
          <c:idx val="6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9FB-4C79-872D-E94F00829036}"/>
            </c:ext>
          </c:extLst>
        </c:ser>
        <c:ser>
          <c:idx val="7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9FB-4C79-872D-E94F00829036}"/>
            </c:ext>
          </c:extLst>
        </c:ser>
        <c:ser>
          <c:idx val="8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9FB-4C79-872D-E94F00829036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0.04</c:v>
                </c:pt>
                <c:pt idx="1">
                  <c:v>0.06</c:v>
                </c:pt>
                <c:pt idx="2">
                  <c:v>4.68</c:v>
                </c:pt>
                <c:pt idx="3">
                  <c:v>29.7</c:v>
                </c:pt>
                <c:pt idx="4">
                  <c:v>14.25</c:v>
                </c:pt>
                <c:pt idx="5">
                  <c:v>1.57</c:v>
                </c:pt>
                <c:pt idx="6">
                  <c:v>2.2599999999999998</c:v>
                </c:pt>
                <c:pt idx="7">
                  <c:v>8.65</c:v>
                </c:pt>
                <c:pt idx="8">
                  <c:v>8.1199999999999992</c:v>
                </c:pt>
                <c:pt idx="9">
                  <c:v>5.22</c:v>
                </c:pt>
                <c:pt idx="10">
                  <c:v>6.85</c:v>
                </c:pt>
                <c:pt idx="11">
                  <c:v>5</c:v>
                </c:pt>
                <c:pt idx="12">
                  <c:v>2.99</c:v>
                </c:pt>
                <c:pt idx="13">
                  <c:v>1.95</c:v>
                </c:pt>
                <c:pt idx="14">
                  <c:v>0.68</c:v>
                </c:pt>
                <c:pt idx="15">
                  <c:v>0.61</c:v>
                </c:pt>
                <c:pt idx="16">
                  <c:v>1.41</c:v>
                </c:pt>
                <c:pt idx="17">
                  <c:v>1.54</c:v>
                </c:pt>
                <c:pt idx="18">
                  <c:v>2.04</c:v>
                </c:pt>
                <c:pt idx="19">
                  <c:v>1.03</c:v>
                </c:pt>
                <c:pt idx="20">
                  <c:v>0.74</c:v>
                </c:pt>
                <c:pt idx="21">
                  <c:v>0.18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A9FB-4C79-872D-E94F00829036}"/>
            </c:ext>
          </c:extLst>
        </c:ser>
        <c:ser>
          <c:idx val="11"/>
          <c:order val="12"/>
          <c:tx>
            <c:strRef>
              <c:f>Hoja1!$N$1</c:f>
              <c:strCache>
                <c:ptCount val="1"/>
                <c:pt idx="0">
                  <c:v>mar-14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Hoja1!$N$2:$N$24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A9FB-4C79-872D-E94F00829036}"/>
            </c:ext>
          </c:extLst>
        </c:ser>
        <c:ser>
          <c:idx val="12"/>
          <c:order val="13"/>
          <c:tx>
            <c:strRef>
              <c:f>Hoja1!$O$1</c:f>
              <c:strCache>
                <c:ptCount val="1"/>
                <c:pt idx="0">
                  <c:v>abr-14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Hoja1!$O$2:$O$24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A9FB-4C79-872D-E94F00829036}"/>
            </c:ext>
          </c:extLst>
        </c:ser>
        <c:ser>
          <c:idx val="13"/>
          <c:order val="14"/>
          <c:tx>
            <c:strRef>
              <c:f>Hoja1!$P$1</c:f>
              <c:strCache>
                <c:ptCount val="1"/>
                <c:pt idx="0">
                  <c:v>may-14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Hoja1!$P$2:$P$24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A9FB-4C79-872D-E94F00829036}"/>
            </c:ext>
          </c:extLst>
        </c:ser>
        <c:ser>
          <c:idx val="14"/>
          <c:order val="15"/>
          <c:tx>
            <c:strRef>
              <c:f>Hoja1!$Q$1</c:f>
              <c:strCache>
                <c:ptCount val="1"/>
                <c:pt idx="0">
                  <c:v>jun-14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Hoja1!$Q$2:$Q$24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9FB-4C79-872D-E94F00829036}"/>
            </c:ext>
          </c:extLst>
        </c:ser>
        <c:ser>
          <c:idx val="15"/>
          <c:order val="16"/>
          <c:tx>
            <c:strRef>
              <c:f>Hoja1!$R$1</c:f>
              <c:strCache>
                <c:ptCount val="1"/>
                <c:pt idx="0">
                  <c:v>jul-14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Hoja1!$R$2:$R$24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9FB-4C79-872D-E94F00829036}"/>
            </c:ext>
          </c:extLst>
        </c:ser>
        <c:ser>
          <c:idx val="16"/>
          <c:order val="17"/>
          <c:tx>
            <c:strRef>
              <c:f>Hoja1!$S$1</c:f>
              <c:strCache>
                <c:ptCount val="1"/>
                <c:pt idx="0">
                  <c:v>ago-14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Hoja1!$S$2:$S$24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9FB-4C79-872D-E94F00829036}"/>
            </c:ext>
          </c:extLst>
        </c:ser>
        <c:ser>
          <c:idx val="17"/>
          <c:order val="18"/>
          <c:tx>
            <c:strRef>
              <c:f>Hoja1!$T$1</c:f>
              <c:strCache>
                <c:ptCount val="1"/>
                <c:pt idx="0">
                  <c:v>sep-14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Hoja1!$T$2:$T$24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9FB-4C79-872D-E94F00829036}"/>
            </c:ext>
          </c:extLst>
        </c:ser>
        <c:ser>
          <c:idx val="18"/>
          <c:order val="19"/>
          <c:tx>
            <c:strRef>
              <c:f>Hoja1!$U$1</c:f>
              <c:strCache>
                <c:ptCount val="1"/>
                <c:pt idx="0">
                  <c:v>oct-14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Hoja1!$U$2:$U$24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A9FB-4C79-872D-E94F00829036}"/>
            </c:ext>
          </c:extLst>
        </c:ser>
        <c:ser>
          <c:idx val="19"/>
          <c:order val="20"/>
          <c:tx>
            <c:strRef>
              <c:f>Hoja1!$V$1</c:f>
              <c:strCache>
                <c:ptCount val="1"/>
                <c:pt idx="0">
                  <c:v>nov-14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Hoja1!$V$2:$V$24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A9FB-4C79-872D-E94F00829036}"/>
            </c:ext>
          </c:extLst>
        </c:ser>
        <c:ser>
          <c:idx val="20"/>
          <c:order val="21"/>
          <c:tx>
            <c:strRef>
              <c:f>Hoja1!$W$1</c:f>
              <c:strCache>
                <c:ptCount val="1"/>
                <c:pt idx="0">
                  <c:v>dic-14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Hoja1!$W$2:$W$24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A9FB-4C79-872D-E94F00829036}"/>
            </c:ext>
          </c:extLst>
        </c:ser>
        <c:ser>
          <c:idx val="21"/>
          <c:order val="22"/>
          <c:tx>
            <c:strRef>
              <c:f>Hoja1!$X$1</c:f>
              <c:strCache>
                <c:ptCount val="1"/>
                <c:pt idx="0">
                  <c:v>ene-15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Hoja1!$X$2:$X$24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A9FB-4C79-872D-E94F00829036}"/>
            </c:ext>
          </c:extLst>
        </c:ser>
        <c:ser>
          <c:idx val="9"/>
          <c:order val="23"/>
          <c:tx>
            <c:strRef>
              <c:f>Hoja1!$Y$1</c:f>
              <c:strCache>
                <c:ptCount val="1"/>
                <c:pt idx="0">
                  <c:v>feb-15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Hoja1!$Y$2:$Y$24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A9FB-4C79-872D-E94F00829036}"/>
            </c:ext>
          </c:extLst>
        </c:ser>
        <c:ser>
          <c:idx val="23"/>
          <c:order val="24"/>
          <c:tx>
            <c:strRef>
              <c:f>Hoja1!$Z$1</c:f>
              <c:strCache>
                <c:ptCount val="1"/>
                <c:pt idx="0">
                  <c:v>mar-15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Hoja1!$Z$2:$Z$24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A9FB-4C79-872D-E94F00829036}"/>
            </c:ext>
          </c:extLst>
        </c:ser>
        <c:ser>
          <c:idx val="25"/>
          <c:order val="25"/>
          <c:tx>
            <c:strRef>
              <c:f>Hoja1!$AA$1</c:f>
              <c:strCache>
                <c:ptCount val="1"/>
                <c:pt idx="0">
                  <c:v>abr-15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Hoja1!$AA$2:$AA$24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A9FB-4C79-872D-E94F00829036}"/>
            </c:ext>
          </c:extLst>
        </c:ser>
        <c:ser>
          <c:idx val="26"/>
          <c:order val="26"/>
          <c:tx>
            <c:strRef>
              <c:f>Hoja1!$AB$1</c:f>
              <c:strCache>
                <c:ptCount val="1"/>
                <c:pt idx="0">
                  <c:v>may-15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Hoja1!$AB$2:$AB$24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E8-4C46-8D88-2800BB25C775}"/>
            </c:ext>
          </c:extLst>
        </c:ser>
        <c:ser>
          <c:idx val="27"/>
          <c:order val="27"/>
          <c:tx>
            <c:strRef>
              <c:f>Hoja1!$AC$1</c:f>
              <c:strCache>
                <c:ptCount val="1"/>
                <c:pt idx="0">
                  <c:v>jun-15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Hoja1!$AC$2:$AC$24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8E8-4C46-8D88-2800BB25C775}"/>
            </c:ext>
          </c:extLst>
        </c:ser>
        <c:ser>
          <c:idx val="28"/>
          <c:order val="28"/>
          <c:tx>
            <c:strRef>
              <c:f>Hoja1!$AD$1</c:f>
              <c:strCache>
                <c:ptCount val="1"/>
                <c:pt idx="0">
                  <c:v>jul-15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Hoja1!$AD$2:$AD$24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8E8-4C46-8D88-2800BB25C775}"/>
            </c:ext>
          </c:extLst>
        </c:ser>
        <c:ser>
          <c:idx val="29"/>
          <c:order val="29"/>
          <c:tx>
            <c:strRef>
              <c:f>Hoja1!$AE$1</c:f>
              <c:strCache>
                <c:ptCount val="1"/>
                <c:pt idx="0">
                  <c:v>ago-15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Hoja1!$AE$2:$AE$24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8E8-4C46-8D88-2800BB25C775}"/>
            </c:ext>
          </c:extLst>
        </c:ser>
        <c:ser>
          <c:idx val="30"/>
          <c:order val="30"/>
          <c:tx>
            <c:strRef>
              <c:f>Hoja1!$AF$1</c:f>
              <c:strCache>
                <c:ptCount val="1"/>
                <c:pt idx="0">
                  <c:v>sep-15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Hoja1!$AF$2:$AF$24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8E8-4C46-8D88-2800BB25C775}"/>
            </c:ext>
          </c:extLst>
        </c:ser>
        <c:ser>
          <c:idx val="31"/>
          <c:order val="31"/>
          <c:tx>
            <c:strRef>
              <c:f>Hoja1!$AG$1</c:f>
              <c:strCache>
                <c:ptCount val="1"/>
                <c:pt idx="0">
                  <c:v>oct-15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Hoja1!$AG$2:$AG$24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8E8-4C46-8D88-2800BB25C775}"/>
            </c:ext>
          </c:extLst>
        </c:ser>
        <c:ser>
          <c:idx val="32"/>
          <c:order val="32"/>
          <c:tx>
            <c:strRef>
              <c:f>Hoja1!$AH$1</c:f>
              <c:strCache>
                <c:ptCount val="1"/>
                <c:pt idx="0">
                  <c:v>nov-15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Hoja1!$AH$2:$AH$24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8E8-4C46-8D88-2800BB25C775}"/>
            </c:ext>
          </c:extLst>
        </c:ser>
        <c:ser>
          <c:idx val="33"/>
          <c:order val="33"/>
          <c:tx>
            <c:strRef>
              <c:f>Hoja1!$AI$1</c:f>
              <c:strCache>
                <c:ptCount val="1"/>
                <c:pt idx="0">
                  <c:v>dic-15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Hoja1!$AI$2:$AI$24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8E8-4C46-8D88-2800BB25C775}"/>
            </c:ext>
          </c:extLst>
        </c:ser>
        <c:ser>
          <c:idx val="34"/>
          <c:order val="34"/>
          <c:tx>
            <c:strRef>
              <c:f>Hoja1!$AJ$1</c:f>
              <c:strCache>
                <c:ptCount val="1"/>
                <c:pt idx="0">
                  <c:v>ene-16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Hoja1!$AJ$2:$AJ$24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8E8-4C46-8D88-2800BB25C775}"/>
            </c:ext>
          </c:extLst>
        </c:ser>
        <c:ser>
          <c:idx val="35"/>
          <c:order val="35"/>
          <c:tx>
            <c:strRef>
              <c:f>Hoja1!$AK$1</c:f>
              <c:strCache>
                <c:ptCount val="1"/>
                <c:pt idx="0">
                  <c:v>feb-16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Hoja1!$AK$2:$AK$24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38E8-4C46-8D88-2800BB25C775}"/>
            </c:ext>
          </c:extLst>
        </c:ser>
        <c:ser>
          <c:idx val="36"/>
          <c:order val="36"/>
          <c:tx>
            <c:strRef>
              <c:f>Hoja1!$AL$1</c:f>
              <c:strCache>
                <c:ptCount val="1"/>
                <c:pt idx="0">
                  <c:v>mar-16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Hoja1!$AL$2:$AL$24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8E8-4C46-8D88-2800BB25C775}"/>
            </c:ext>
          </c:extLst>
        </c:ser>
        <c:ser>
          <c:idx val="37"/>
          <c:order val="37"/>
          <c:tx>
            <c:strRef>
              <c:f>Hoja1!$AM$1</c:f>
              <c:strCache>
                <c:ptCount val="1"/>
                <c:pt idx="0">
                  <c:v>abr-16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Hoja1!$AM$2:$AM$24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8E8-4C46-8D88-2800BB25C775}"/>
            </c:ext>
          </c:extLst>
        </c:ser>
        <c:ser>
          <c:idx val="38"/>
          <c:order val="38"/>
          <c:tx>
            <c:strRef>
              <c:f>Hoja1!$AN$1</c:f>
              <c:strCache>
                <c:ptCount val="1"/>
                <c:pt idx="0">
                  <c:v>may-16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Hoja1!$AN$2:$AN$24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8E8-4C46-8D88-2800BB25C775}"/>
            </c:ext>
          </c:extLst>
        </c:ser>
        <c:ser>
          <c:idx val="39"/>
          <c:order val="39"/>
          <c:tx>
            <c:strRef>
              <c:f>Hoja1!$AO$1</c:f>
              <c:strCache>
                <c:ptCount val="1"/>
                <c:pt idx="0">
                  <c:v>jun-16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Hoja1!$AO$2:$AO$24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8E8-4C46-8D88-2800BB25C775}"/>
            </c:ext>
          </c:extLst>
        </c:ser>
        <c:ser>
          <c:idx val="40"/>
          <c:order val="40"/>
          <c:tx>
            <c:strRef>
              <c:f>Hoja1!$AP$1</c:f>
              <c:strCache>
                <c:ptCount val="1"/>
                <c:pt idx="0">
                  <c:v>jul-16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Hoja1!$AP$2:$AP$24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38E8-4C46-8D88-2800BB25C775}"/>
            </c:ext>
          </c:extLst>
        </c:ser>
        <c:ser>
          <c:idx val="41"/>
          <c:order val="41"/>
          <c:tx>
            <c:strRef>
              <c:f>Hoja1!$AQ$1</c:f>
              <c:strCache>
                <c:ptCount val="1"/>
                <c:pt idx="0">
                  <c:v>ago-16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8E8-4C46-8D88-2800BB25C775}"/>
            </c:ext>
          </c:extLst>
        </c:ser>
        <c:ser>
          <c:idx val="42"/>
          <c:order val="4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38E8-4C46-8D88-2800BB25C775}"/>
            </c:ext>
          </c:extLst>
        </c:ser>
        <c:ser>
          <c:idx val="43"/>
          <c:order val="4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38E8-4C46-8D88-2800BB25C775}"/>
            </c:ext>
          </c:extLst>
        </c:ser>
        <c:ser>
          <c:idx val="44"/>
          <c:order val="4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8E8-4C46-8D88-2800BB25C775}"/>
            </c:ext>
          </c:extLst>
        </c:ser>
        <c:ser>
          <c:idx val="47"/>
          <c:order val="45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0.06</c:v>
                </c:pt>
                <c:pt idx="2">
                  <c:v>0.62</c:v>
                </c:pt>
                <c:pt idx="3">
                  <c:v>1.1499999999999999</c:v>
                </c:pt>
                <c:pt idx="4">
                  <c:v>32.44</c:v>
                </c:pt>
                <c:pt idx="5">
                  <c:v>12.12</c:v>
                </c:pt>
                <c:pt idx="6">
                  <c:v>5.74</c:v>
                </c:pt>
                <c:pt idx="7">
                  <c:v>8.99</c:v>
                </c:pt>
                <c:pt idx="8">
                  <c:v>19.489999999999998</c:v>
                </c:pt>
                <c:pt idx="9">
                  <c:v>3.85</c:v>
                </c:pt>
                <c:pt idx="10">
                  <c:v>6.26</c:v>
                </c:pt>
                <c:pt idx="11">
                  <c:v>0.78</c:v>
                </c:pt>
                <c:pt idx="12">
                  <c:v>1.65</c:v>
                </c:pt>
                <c:pt idx="13">
                  <c:v>0.53</c:v>
                </c:pt>
                <c:pt idx="14">
                  <c:v>0.35</c:v>
                </c:pt>
                <c:pt idx="15">
                  <c:v>0.54</c:v>
                </c:pt>
                <c:pt idx="16">
                  <c:v>1.46</c:v>
                </c:pt>
                <c:pt idx="17">
                  <c:v>0.33</c:v>
                </c:pt>
                <c:pt idx="18">
                  <c:v>1.71</c:v>
                </c:pt>
                <c:pt idx="19">
                  <c:v>0.3</c:v>
                </c:pt>
                <c:pt idx="20">
                  <c:v>1.08</c:v>
                </c:pt>
                <c:pt idx="21">
                  <c:v>0.08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38E8-4C46-8D88-2800BB25C775}"/>
            </c:ext>
          </c:extLst>
        </c:ser>
        <c:ser>
          <c:idx val="48"/>
          <c:order val="46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0.03</c:v>
                </c:pt>
                <c:pt idx="2">
                  <c:v>0.73</c:v>
                </c:pt>
                <c:pt idx="3">
                  <c:v>1.1100000000000001</c:v>
                </c:pt>
                <c:pt idx="4">
                  <c:v>32.06</c:v>
                </c:pt>
                <c:pt idx="5">
                  <c:v>11.77</c:v>
                </c:pt>
                <c:pt idx="6">
                  <c:v>5.08</c:v>
                </c:pt>
                <c:pt idx="7">
                  <c:v>10.45</c:v>
                </c:pt>
                <c:pt idx="8">
                  <c:v>18.25</c:v>
                </c:pt>
                <c:pt idx="9">
                  <c:v>3.59</c:v>
                </c:pt>
                <c:pt idx="10">
                  <c:v>6.99</c:v>
                </c:pt>
                <c:pt idx="11">
                  <c:v>0.68</c:v>
                </c:pt>
                <c:pt idx="12">
                  <c:v>1.54</c:v>
                </c:pt>
                <c:pt idx="13">
                  <c:v>0.45</c:v>
                </c:pt>
                <c:pt idx="14">
                  <c:v>0.66</c:v>
                </c:pt>
                <c:pt idx="15">
                  <c:v>1.02</c:v>
                </c:pt>
                <c:pt idx="16">
                  <c:v>1.19</c:v>
                </c:pt>
                <c:pt idx="17">
                  <c:v>0.21</c:v>
                </c:pt>
                <c:pt idx="18">
                  <c:v>2.06</c:v>
                </c:pt>
                <c:pt idx="19">
                  <c:v>0.24</c:v>
                </c:pt>
                <c:pt idx="20">
                  <c:v>0.83</c:v>
                </c:pt>
                <c:pt idx="21">
                  <c:v>0.47</c:v>
                </c:pt>
                <c:pt idx="22">
                  <c:v>0.49999999999999994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38E8-4C46-8D88-2800BB25C775}"/>
            </c:ext>
          </c:extLst>
        </c:ser>
        <c:ser>
          <c:idx val="49"/>
          <c:order val="47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0.01</c:v>
                </c:pt>
                <c:pt idx="2">
                  <c:v>0.49</c:v>
                </c:pt>
                <c:pt idx="3">
                  <c:v>0.81</c:v>
                </c:pt>
                <c:pt idx="4">
                  <c:v>31.72</c:v>
                </c:pt>
                <c:pt idx="5">
                  <c:v>11.75</c:v>
                </c:pt>
                <c:pt idx="6">
                  <c:v>5.15</c:v>
                </c:pt>
                <c:pt idx="7">
                  <c:v>9.94</c:v>
                </c:pt>
                <c:pt idx="8">
                  <c:v>19.37</c:v>
                </c:pt>
                <c:pt idx="9">
                  <c:v>3.75</c:v>
                </c:pt>
                <c:pt idx="10">
                  <c:v>7.1</c:v>
                </c:pt>
                <c:pt idx="11">
                  <c:v>0.75</c:v>
                </c:pt>
                <c:pt idx="12">
                  <c:v>1.78</c:v>
                </c:pt>
                <c:pt idx="13">
                  <c:v>0.83</c:v>
                </c:pt>
                <c:pt idx="14">
                  <c:v>0.42</c:v>
                </c:pt>
                <c:pt idx="15">
                  <c:v>0.75</c:v>
                </c:pt>
                <c:pt idx="16">
                  <c:v>1.0900000000000001</c:v>
                </c:pt>
                <c:pt idx="17">
                  <c:v>0.28999999999999998</c:v>
                </c:pt>
                <c:pt idx="18">
                  <c:v>1.75</c:v>
                </c:pt>
                <c:pt idx="19">
                  <c:v>0.23</c:v>
                </c:pt>
                <c:pt idx="20">
                  <c:v>0.67</c:v>
                </c:pt>
                <c:pt idx="21">
                  <c:v>0.48</c:v>
                </c:pt>
                <c:pt idx="22">
                  <c:v>0.72000000000000008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38E8-4C46-8D88-2800BB25C775}"/>
            </c:ext>
          </c:extLst>
        </c:ser>
        <c:ser>
          <c:idx val="50"/>
          <c:order val="48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0.25</c:v>
                </c:pt>
                <c:pt idx="1">
                  <c:v>0.02</c:v>
                </c:pt>
                <c:pt idx="2">
                  <c:v>0.39</c:v>
                </c:pt>
                <c:pt idx="3">
                  <c:v>1.1599999999999999</c:v>
                </c:pt>
                <c:pt idx="4">
                  <c:v>31.49</c:v>
                </c:pt>
                <c:pt idx="5">
                  <c:v>11.9</c:v>
                </c:pt>
                <c:pt idx="6">
                  <c:v>5.37</c:v>
                </c:pt>
                <c:pt idx="7">
                  <c:v>9.3699999999999992</c:v>
                </c:pt>
                <c:pt idx="8">
                  <c:v>19.37</c:v>
                </c:pt>
                <c:pt idx="9">
                  <c:v>4.29</c:v>
                </c:pt>
                <c:pt idx="10">
                  <c:v>6.55</c:v>
                </c:pt>
                <c:pt idx="11">
                  <c:v>0.51</c:v>
                </c:pt>
                <c:pt idx="12">
                  <c:v>1.8</c:v>
                </c:pt>
                <c:pt idx="13">
                  <c:v>0.84</c:v>
                </c:pt>
                <c:pt idx="14">
                  <c:v>0.46</c:v>
                </c:pt>
                <c:pt idx="15">
                  <c:v>0.8</c:v>
                </c:pt>
                <c:pt idx="16">
                  <c:v>0.77</c:v>
                </c:pt>
                <c:pt idx="17">
                  <c:v>0.73</c:v>
                </c:pt>
                <c:pt idx="18">
                  <c:v>1.55</c:v>
                </c:pt>
                <c:pt idx="19">
                  <c:v>0.43</c:v>
                </c:pt>
                <c:pt idx="20">
                  <c:v>0.81</c:v>
                </c:pt>
                <c:pt idx="21">
                  <c:v>0.35</c:v>
                </c:pt>
                <c:pt idx="22">
                  <c:v>0.80000000000000027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8E8-4C46-8D88-2800BB25C775}"/>
            </c:ext>
          </c:extLst>
        </c:ser>
        <c:ser>
          <c:idx val="51"/>
          <c:order val="49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0.59000000000000008</c:v>
                </c:pt>
                <c:pt idx="1">
                  <c:v>0.01</c:v>
                </c:pt>
                <c:pt idx="2">
                  <c:v>0.48</c:v>
                </c:pt>
                <c:pt idx="3">
                  <c:v>1.21</c:v>
                </c:pt>
                <c:pt idx="4">
                  <c:v>31.29</c:v>
                </c:pt>
                <c:pt idx="5">
                  <c:v>11.93</c:v>
                </c:pt>
                <c:pt idx="6">
                  <c:v>5.39</c:v>
                </c:pt>
                <c:pt idx="7">
                  <c:v>9.5500000000000007</c:v>
                </c:pt>
                <c:pt idx="8">
                  <c:v>17.87</c:v>
                </c:pt>
                <c:pt idx="9">
                  <c:v>5.04</c:v>
                </c:pt>
                <c:pt idx="10">
                  <c:v>7.06</c:v>
                </c:pt>
                <c:pt idx="11">
                  <c:v>0.69</c:v>
                </c:pt>
                <c:pt idx="12">
                  <c:v>2.04</c:v>
                </c:pt>
                <c:pt idx="13">
                  <c:v>0.71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0.79</c:v>
                </c:pt>
                <c:pt idx="17">
                  <c:v>0.37</c:v>
                </c:pt>
                <c:pt idx="18">
                  <c:v>1.53</c:v>
                </c:pt>
                <c:pt idx="19">
                  <c:v>0.26</c:v>
                </c:pt>
                <c:pt idx="20">
                  <c:v>0.89</c:v>
                </c:pt>
                <c:pt idx="21">
                  <c:v>0.47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38E8-4C46-8D88-2800BB25C775}"/>
            </c:ext>
          </c:extLst>
        </c:ser>
        <c:ser>
          <c:idx val="52"/>
          <c:order val="50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0.12000000000000001</c:v>
                </c:pt>
                <c:pt idx="1">
                  <c:v>0.01</c:v>
                </c:pt>
                <c:pt idx="2">
                  <c:v>0.63</c:v>
                </c:pt>
                <c:pt idx="3">
                  <c:v>1.23</c:v>
                </c:pt>
                <c:pt idx="4">
                  <c:v>32.72</c:v>
                </c:pt>
                <c:pt idx="5">
                  <c:v>10.7</c:v>
                </c:pt>
                <c:pt idx="6">
                  <c:v>4.91</c:v>
                </c:pt>
                <c:pt idx="7">
                  <c:v>9.1300000000000008</c:v>
                </c:pt>
                <c:pt idx="8">
                  <c:v>19.47</c:v>
                </c:pt>
                <c:pt idx="9">
                  <c:v>4.59</c:v>
                </c:pt>
                <c:pt idx="10">
                  <c:v>6.58</c:v>
                </c:pt>
                <c:pt idx="11">
                  <c:v>0.7</c:v>
                </c:pt>
                <c:pt idx="12">
                  <c:v>2.04</c:v>
                </c:pt>
                <c:pt idx="13">
                  <c:v>0.78</c:v>
                </c:pt>
                <c:pt idx="14">
                  <c:v>0.36</c:v>
                </c:pt>
                <c:pt idx="15">
                  <c:v>0.7</c:v>
                </c:pt>
                <c:pt idx="16">
                  <c:v>0.88</c:v>
                </c:pt>
                <c:pt idx="17">
                  <c:v>0.16</c:v>
                </c:pt>
                <c:pt idx="18">
                  <c:v>1.81</c:v>
                </c:pt>
                <c:pt idx="19">
                  <c:v>0.42</c:v>
                </c:pt>
                <c:pt idx="20">
                  <c:v>0.6</c:v>
                </c:pt>
                <c:pt idx="21">
                  <c:v>0.59</c:v>
                </c:pt>
                <c:pt idx="22">
                  <c:v>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38E8-4C46-8D88-2800BB25C775}"/>
            </c:ext>
          </c:extLst>
        </c:ser>
        <c:ser>
          <c:idx val="53"/>
          <c:order val="51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0.18</c:v>
                </c:pt>
                <c:pt idx="1">
                  <c:v>0.06</c:v>
                </c:pt>
                <c:pt idx="2">
                  <c:v>0.83</c:v>
                </c:pt>
                <c:pt idx="3">
                  <c:v>1.27</c:v>
                </c:pt>
                <c:pt idx="4">
                  <c:v>32.479999999999997</c:v>
                </c:pt>
                <c:pt idx="5">
                  <c:v>10.74</c:v>
                </c:pt>
                <c:pt idx="6">
                  <c:v>6.19</c:v>
                </c:pt>
                <c:pt idx="7">
                  <c:v>9.14</c:v>
                </c:pt>
                <c:pt idx="8">
                  <c:v>17.72</c:v>
                </c:pt>
                <c:pt idx="9">
                  <c:v>5.27</c:v>
                </c:pt>
                <c:pt idx="10">
                  <c:v>6.18</c:v>
                </c:pt>
                <c:pt idx="11">
                  <c:v>0.73</c:v>
                </c:pt>
                <c:pt idx="12">
                  <c:v>2.25</c:v>
                </c:pt>
                <c:pt idx="13">
                  <c:v>0.68</c:v>
                </c:pt>
                <c:pt idx="14">
                  <c:v>0.42</c:v>
                </c:pt>
                <c:pt idx="15">
                  <c:v>0.56000000000000005</c:v>
                </c:pt>
                <c:pt idx="16">
                  <c:v>0.96</c:v>
                </c:pt>
                <c:pt idx="17">
                  <c:v>0.41</c:v>
                </c:pt>
                <c:pt idx="18">
                  <c:v>1.61</c:v>
                </c:pt>
                <c:pt idx="19">
                  <c:v>0.42</c:v>
                </c:pt>
                <c:pt idx="20">
                  <c:v>0.66</c:v>
                </c:pt>
                <c:pt idx="21">
                  <c:v>0.57999999999999996</c:v>
                </c:pt>
                <c:pt idx="22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38E8-4C46-8D88-2800BB25C775}"/>
            </c:ext>
          </c:extLst>
        </c:ser>
        <c:ser>
          <c:idx val="54"/>
          <c:order val="52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0.19</c:v>
                </c:pt>
                <c:pt idx="1">
                  <c:v>0.01</c:v>
                </c:pt>
                <c:pt idx="2">
                  <c:v>0.39</c:v>
                </c:pt>
                <c:pt idx="3">
                  <c:v>1.19</c:v>
                </c:pt>
                <c:pt idx="4">
                  <c:v>32.409999999999997</c:v>
                </c:pt>
                <c:pt idx="5">
                  <c:v>11.03</c:v>
                </c:pt>
                <c:pt idx="6">
                  <c:v>5.97</c:v>
                </c:pt>
                <c:pt idx="7">
                  <c:v>9.99</c:v>
                </c:pt>
                <c:pt idx="8">
                  <c:v>17.59</c:v>
                </c:pt>
                <c:pt idx="9">
                  <c:v>5.97</c:v>
                </c:pt>
                <c:pt idx="10">
                  <c:v>5.7</c:v>
                </c:pt>
                <c:pt idx="11">
                  <c:v>0.95</c:v>
                </c:pt>
                <c:pt idx="12">
                  <c:v>2.25</c:v>
                </c:pt>
                <c:pt idx="13">
                  <c:v>0.7</c:v>
                </c:pt>
                <c:pt idx="14">
                  <c:v>0.44</c:v>
                </c:pt>
                <c:pt idx="15">
                  <c:v>0.63</c:v>
                </c:pt>
                <c:pt idx="16">
                  <c:v>0.53</c:v>
                </c:pt>
                <c:pt idx="17">
                  <c:v>0.41</c:v>
                </c:pt>
                <c:pt idx="18">
                  <c:v>1.55</c:v>
                </c:pt>
                <c:pt idx="19">
                  <c:v>0.42</c:v>
                </c:pt>
                <c:pt idx="20">
                  <c:v>0.55000000000000004</c:v>
                </c:pt>
                <c:pt idx="21">
                  <c:v>0.37</c:v>
                </c:pt>
                <c:pt idx="22">
                  <c:v>0.76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38E8-4C46-8D88-2800BB25C775}"/>
            </c:ext>
          </c:extLst>
        </c:ser>
        <c:ser>
          <c:idx val="55"/>
          <c:order val="53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0.37</c:v>
                </c:pt>
                <c:pt idx="1">
                  <c:v>0.04</c:v>
                </c:pt>
                <c:pt idx="2">
                  <c:v>0.62</c:v>
                </c:pt>
                <c:pt idx="3">
                  <c:v>1.47</c:v>
                </c:pt>
                <c:pt idx="4">
                  <c:v>37.130000000000003</c:v>
                </c:pt>
                <c:pt idx="5">
                  <c:v>6.06</c:v>
                </c:pt>
                <c:pt idx="6">
                  <c:v>5.53</c:v>
                </c:pt>
                <c:pt idx="7">
                  <c:v>9.48</c:v>
                </c:pt>
                <c:pt idx="8">
                  <c:v>19.34</c:v>
                </c:pt>
                <c:pt idx="9">
                  <c:v>4.54</c:v>
                </c:pt>
                <c:pt idx="10">
                  <c:v>5.86</c:v>
                </c:pt>
                <c:pt idx="11">
                  <c:v>0.56000000000000005</c:v>
                </c:pt>
                <c:pt idx="12">
                  <c:v>2.0499999999999998</c:v>
                </c:pt>
                <c:pt idx="13">
                  <c:v>0.91</c:v>
                </c:pt>
                <c:pt idx="14">
                  <c:v>0.5</c:v>
                </c:pt>
                <c:pt idx="15">
                  <c:v>0.55000000000000004</c:v>
                </c:pt>
                <c:pt idx="16">
                  <c:v>0.71</c:v>
                </c:pt>
                <c:pt idx="17">
                  <c:v>0.38</c:v>
                </c:pt>
                <c:pt idx="18">
                  <c:v>1.79</c:v>
                </c:pt>
                <c:pt idx="19">
                  <c:v>0.46</c:v>
                </c:pt>
                <c:pt idx="20">
                  <c:v>0.55000000000000004</c:v>
                </c:pt>
                <c:pt idx="21">
                  <c:v>0.38</c:v>
                </c:pt>
                <c:pt idx="22">
                  <c:v>0.7400000000000001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38E8-4C46-8D88-2800BB25C775}"/>
            </c:ext>
          </c:extLst>
        </c:ser>
        <c:ser>
          <c:idx val="56"/>
          <c:order val="54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0.26</c:v>
                </c:pt>
                <c:pt idx="1">
                  <c:v>0.05</c:v>
                </c:pt>
                <c:pt idx="2">
                  <c:v>0.44</c:v>
                </c:pt>
                <c:pt idx="3">
                  <c:v>1.24</c:v>
                </c:pt>
                <c:pt idx="4">
                  <c:v>37.44</c:v>
                </c:pt>
                <c:pt idx="5">
                  <c:v>6.18</c:v>
                </c:pt>
                <c:pt idx="6">
                  <c:v>4.91</c:v>
                </c:pt>
                <c:pt idx="7">
                  <c:v>9.16</c:v>
                </c:pt>
                <c:pt idx="8">
                  <c:v>19.09</c:v>
                </c:pt>
                <c:pt idx="9">
                  <c:v>4.29</c:v>
                </c:pt>
                <c:pt idx="10">
                  <c:v>7.35</c:v>
                </c:pt>
                <c:pt idx="11">
                  <c:v>0.59</c:v>
                </c:pt>
                <c:pt idx="12">
                  <c:v>2.2999999999999998</c:v>
                </c:pt>
                <c:pt idx="13">
                  <c:v>1.08</c:v>
                </c:pt>
                <c:pt idx="14">
                  <c:v>0.44</c:v>
                </c:pt>
                <c:pt idx="15">
                  <c:v>0.53</c:v>
                </c:pt>
                <c:pt idx="16">
                  <c:v>1.04</c:v>
                </c:pt>
                <c:pt idx="17">
                  <c:v>0.61</c:v>
                </c:pt>
                <c:pt idx="18">
                  <c:v>1.46</c:v>
                </c:pt>
                <c:pt idx="19">
                  <c:v>0.3</c:v>
                </c:pt>
                <c:pt idx="20">
                  <c:v>0.5</c:v>
                </c:pt>
                <c:pt idx="21">
                  <c:v>0.12</c:v>
                </c:pt>
                <c:pt idx="22">
                  <c:v>0.6100000000000001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38E8-4C46-8D88-2800BB25C775}"/>
            </c:ext>
          </c:extLst>
        </c:ser>
        <c:ser>
          <c:idx val="57"/>
          <c:order val="55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0.18000000000000002</c:v>
                </c:pt>
                <c:pt idx="1">
                  <c:v>0.01</c:v>
                </c:pt>
                <c:pt idx="2">
                  <c:v>0.35</c:v>
                </c:pt>
                <c:pt idx="3">
                  <c:v>1.3</c:v>
                </c:pt>
                <c:pt idx="4">
                  <c:v>33.99</c:v>
                </c:pt>
                <c:pt idx="5">
                  <c:v>8.27</c:v>
                </c:pt>
                <c:pt idx="6">
                  <c:v>6.59</c:v>
                </c:pt>
                <c:pt idx="7">
                  <c:v>9.36</c:v>
                </c:pt>
                <c:pt idx="8">
                  <c:v>18.579999999999998</c:v>
                </c:pt>
                <c:pt idx="9">
                  <c:v>4.76</c:v>
                </c:pt>
                <c:pt idx="10">
                  <c:v>5.85</c:v>
                </c:pt>
                <c:pt idx="11">
                  <c:v>1.68</c:v>
                </c:pt>
                <c:pt idx="12">
                  <c:v>2.37</c:v>
                </c:pt>
                <c:pt idx="13">
                  <c:v>0.78</c:v>
                </c:pt>
                <c:pt idx="14">
                  <c:v>0.54</c:v>
                </c:pt>
                <c:pt idx="15">
                  <c:v>0.51</c:v>
                </c:pt>
                <c:pt idx="16">
                  <c:v>0.69</c:v>
                </c:pt>
                <c:pt idx="17">
                  <c:v>0.35</c:v>
                </c:pt>
                <c:pt idx="18">
                  <c:v>2.09</c:v>
                </c:pt>
                <c:pt idx="19">
                  <c:v>0.26</c:v>
                </c:pt>
                <c:pt idx="20">
                  <c:v>0.3</c:v>
                </c:pt>
                <c:pt idx="21">
                  <c:v>0.33</c:v>
                </c:pt>
                <c:pt idx="22">
                  <c:v>0.85000000000000009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FB-4366-8930-163F2AF65A66}"/>
            </c:ext>
          </c:extLst>
        </c:ser>
        <c:ser>
          <c:idx val="58"/>
          <c:order val="56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0.26</c:v>
                </c:pt>
                <c:pt idx="1">
                  <c:v>0.01</c:v>
                </c:pt>
                <c:pt idx="2">
                  <c:v>0.34</c:v>
                </c:pt>
                <c:pt idx="3">
                  <c:v>1.74</c:v>
                </c:pt>
                <c:pt idx="4">
                  <c:v>35.74</c:v>
                </c:pt>
                <c:pt idx="5">
                  <c:v>8.67</c:v>
                </c:pt>
                <c:pt idx="6">
                  <c:v>6.51</c:v>
                </c:pt>
                <c:pt idx="7">
                  <c:v>9.0299999999999994</c:v>
                </c:pt>
                <c:pt idx="8">
                  <c:v>18.14</c:v>
                </c:pt>
                <c:pt idx="9">
                  <c:v>4.6900000000000004</c:v>
                </c:pt>
                <c:pt idx="10">
                  <c:v>4.74</c:v>
                </c:pt>
                <c:pt idx="11">
                  <c:v>1.45</c:v>
                </c:pt>
                <c:pt idx="12">
                  <c:v>1.96</c:v>
                </c:pt>
                <c:pt idx="13">
                  <c:v>1.0900000000000001</c:v>
                </c:pt>
                <c:pt idx="14">
                  <c:v>0.32</c:v>
                </c:pt>
                <c:pt idx="15">
                  <c:v>0.8</c:v>
                </c:pt>
                <c:pt idx="16">
                  <c:v>0.81</c:v>
                </c:pt>
                <c:pt idx="17">
                  <c:v>0.34</c:v>
                </c:pt>
                <c:pt idx="18">
                  <c:v>1.83</c:v>
                </c:pt>
                <c:pt idx="19">
                  <c:v>0.15</c:v>
                </c:pt>
                <c:pt idx="20">
                  <c:v>0.36</c:v>
                </c:pt>
                <c:pt idx="21">
                  <c:v>0.36</c:v>
                </c:pt>
                <c:pt idx="22">
                  <c:v>0.67000000000000015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60-44ED-A980-21CC14F758F2}"/>
            </c:ext>
          </c:extLst>
        </c:ser>
        <c:ser>
          <c:idx val="45"/>
          <c:order val="57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0.22</c:v>
                </c:pt>
                <c:pt idx="1">
                  <c:v>0.02</c:v>
                </c:pt>
                <c:pt idx="2">
                  <c:v>0.28999999999999998</c:v>
                </c:pt>
                <c:pt idx="3">
                  <c:v>1.42</c:v>
                </c:pt>
                <c:pt idx="4">
                  <c:v>35.08</c:v>
                </c:pt>
                <c:pt idx="5">
                  <c:v>9.8800000000000008</c:v>
                </c:pt>
                <c:pt idx="6">
                  <c:v>5.33</c:v>
                </c:pt>
                <c:pt idx="7">
                  <c:v>9.18</c:v>
                </c:pt>
                <c:pt idx="8">
                  <c:v>18.079999999999998</c:v>
                </c:pt>
                <c:pt idx="9">
                  <c:v>3.99</c:v>
                </c:pt>
                <c:pt idx="10">
                  <c:v>5.31</c:v>
                </c:pt>
                <c:pt idx="11">
                  <c:v>2.19</c:v>
                </c:pt>
                <c:pt idx="12">
                  <c:v>1.82</c:v>
                </c:pt>
                <c:pt idx="13">
                  <c:v>0.97</c:v>
                </c:pt>
                <c:pt idx="14">
                  <c:v>0.42</c:v>
                </c:pt>
                <c:pt idx="15">
                  <c:v>0.66</c:v>
                </c:pt>
                <c:pt idx="16">
                  <c:v>0.62</c:v>
                </c:pt>
                <c:pt idx="17">
                  <c:v>0.28999999999999998</c:v>
                </c:pt>
                <c:pt idx="18">
                  <c:v>2.11</c:v>
                </c:pt>
                <c:pt idx="19">
                  <c:v>0.22</c:v>
                </c:pt>
                <c:pt idx="20">
                  <c:v>0.33</c:v>
                </c:pt>
                <c:pt idx="21">
                  <c:v>0.65</c:v>
                </c:pt>
                <c:pt idx="22">
                  <c:v>0.93000000000000016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C2-45B5-9071-5A707A60D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144880"/>
        <c:axId val="414148408"/>
      </c:lineChart>
      <c:catAx>
        <c:axId val="414144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4148408"/>
        <c:crosses val="autoZero"/>
        <c:auto val="1"/>
        <c:lblAlgn val="ctr"/>
        <c:lblOffset val="100"/>
        <c:noMultiLvlLbl val="0"/>
      </c:catAx>
      <c:valAx>
        <c:axId val="41414840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14144880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>
          <a:latin typeface="+mj-lt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9E26-5DBB-4A3B-BA0B-4320CAC26EF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FBD4-F95D-429D-AEA3-39961BC31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3526A5-49F4-4ED7-8794-CE0BFAA28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FB7104E-9683-4303-A4CF-C9A0D20E8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062C88F-B415-4895-ABFF-AA304D6D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4E5DB8-1EC3-46C4-8771-78A7579E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9AA738D-5F8D-435C-84BE-0DEE660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97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18F7A9-0DA8-4273-8E42-0FEE64C8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BFC6AFA-4229-4380-9EB0-22BFFEAA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D4C65D4-C6FD-4F2D-A6C9-C2A8A4F5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B986EA-4B5B-4231-8785-16A114A7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35B53A-E716-429F-9E13-07BC417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10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2D5D909-011C-451F-A42C-AB2B1ED46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1FE5E6-1CB3-4254-A9B3-6EEF6F3A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F5A73F-84CF-4B13-B667-114280E5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A0D92E-FFDD-4CAA-8EFE-E8E72A4A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80DD3-EEF7-44DF-B2F0-1CF75DF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0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Rectángulo"/>
          <p:cNvSpPr/>
          <p:nvPr userDrawn="1"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Picture 2" descr="http://spain.insidekantarworldpanel.com/empresa/Logos/LOGO%20-%20SMALL%20USE%20LOGOTY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3679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3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3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0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25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ECCF4-7EF5-49F7-959D-8BF33A38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DACC4E-54F4-4B89-AF38-50995F78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C3AAF7-2236-4799-B008-4B932FBE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77B4C3-B1D5-450B-8F72-54A1D1A0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18D1AA-9B7E-46AC-9801-7FE44739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6C9A5B-6FAE-4C46-8898-88780D5D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8630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06FBEB-DE70-4706-B9C3-CCA331B0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0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3F4CB6-B230-46B1-A563-BB57AA53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9199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1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9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06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3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7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8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03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5F285F-45DB-4066-9E3A-62AD52B3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383802-4E30-4E27-94CD-D30E2A73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5A946E-7A27-4AFC-A4CD-7A7FF738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4CB67-7B70-4C7E-A26A-ACEA5BFF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2E4FAB-DFFE-4F8A-9A75-34608CD6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835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63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69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8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7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F00394-FA44-4827-BC24-7C23E416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FC8397-7B0F-469D-B547-851B95970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29035A1-40A1-4558-B082-37F6FC3E7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EA74A52-C1AA-4FC7-8632-9689ACC5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BD9EED0-0C38-440F-88DB-E9DC4435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5396AAB-2BF0-4BC6-BBF7-420D09E1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7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FA23B0-22EE-4EE9-A082-38E9C75E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937AE7-C819-431F-924A-39BDFA74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424D07B-4C05-4BE0-A693-C5E2ACAB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6CC7195-DE9C-4266-9A7B-0E3BDECF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FB130FD-2942-4F36-ABA0-14D6F502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5E007B4-2836-4E9A-87F5-EC22168A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3FEC0CF-DD89-43AD-B5BB-5FA731D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7CC2650-8071-4825-9DF5-112D2826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7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C6A63C-8F67-4DCD-B33F-369ACF1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2274A94-FFE3-4C8E-955C-A390422E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6823AF6-28F9-47D2-B403-B5FE4E5D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0BA583-E292-4DC7-B01A-A43AC5B8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0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103C4BA-1BD7-465C-8F93-FFC37C30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A08D010-DE62-42DA-B112-2176116B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574C172-9F38-426C-8ED1-A1C6DACD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0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C3FA0-4DDA-4439-A897-FFAEBA5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61DA56-79CB-499D-99A1-98CFD1CD3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9DCEC6-3512-407C-B852-A6E77FE48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43AD6C-0585-4E59-9A15-63CE1D9E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7DC2610-F0CA-4595-B6BD-CF06B6C7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DBFB7B4-FB03-4656-A5ED-39D3EDCB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95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A08CE8-4E06-4557-97DB-5A42169A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28D40DB-57D5-4502-96A4-C2EEC3F1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9974FBC-A561-47AF-8A1F-30EF07D28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BA407C-69A2-4BE4-8386-ACD30E17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CCB7236-5164-4D0A-8B7C-981EDD63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F6F793-9EAD-445C-964B-D9926E70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04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657990-DA52-4A82-9B9D-254AFFF5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E12D164-7E5D-4F84-B570-41D78AC9D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91A58C-CA8F-43C6-8F9F-6DF7C03B1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56F25B-5F08-4355-9771-4741622F1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DC8782-CF20-4F8F-83B0-662D33D7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57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D1391950-72EB-4BAC-848C-D6DF9BA19803}"/>
              </a:ext>
            </a:extLst>
          </p:cNvPr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8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73" r:id="rId9"/>
    <p:sldLayoutId id="214748367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7F2DCF8F-7F21-43C1-A6C3-8F80CCBD73A7}"/>
              </a:ext>
            </a:extLst>
          </p:cNvPr>
          <p:cNvSpPr/>
          <p:nvPr userDrawn="1"/>
        </p:nvSpPr>
        <p:spPr>
          <a:xfrm>
            <a:off x="0" y="4731546"/>
            <a:ext cx="9144000" cy="43249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Diego.Cornide\Desktop\untitled.png">
            <a:extLst>
              <a:ext uri="{FF2B5EF4-FFF2-40B4-BE49-F238E27FC236}">
                <a16:creationId xmlns:a16="http://schemas.microsoft.com/office/drawing/2014/main" xmlns="" id="{22CC74DB-9FBF-4FF1-AEEB-C2DDEA0B5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90" y="183719"/>
            <a:ext cx="2279798" cy="53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Marzo 2018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31" y="4470735"/>
            <a:ext cx="2483224" cy="6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1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930449049"/>
              </p:ext>
            </p:extLst>
          </p:nvPr>
        </p:nvGraphicFramePr>
        <p:xfrm>
          <a:off x="-110982" y="725360"/>
          <a:ext cx="9252520" cy="39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21449"/>
            <a:ext cx="915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Leche Desnatada concentra el mayor porcentaje de sus compras (37,8%) en el tramo de precio 0,55-0,60€/l, manteniéndose como rango de precios destacado, también destaca el tramo de precios 0,70-0,75 €/l  que se mantiene con el 21,2% del volumen de compras. </a:t>
            </a:r>
          </a:p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DD0487D-1A87-4CAE-ADC1-328F2E49204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Marzo 2017 hasta Marzo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13875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-12245" y="458797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 leche desnatada presenta una concentración importante en el en el rango 0,55-0,60€/l en las Tiendas Descuento (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64,4%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mientras que los Hiper y Súper presentan un precio más diluido con el 31,6% y 38,8% respectivamente concentrado en este rango.  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DEE85AA-CD87-4B30-BCB8-C93A6281CE52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DESNATADA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80695"/>
              </p:ext>
            </p:extLst>
          </p:nvPr>
        </p:nvGraphicFramePr>
        <p:xfrm>
          <a:off x="104492" y="843548"/>
          <a:ext cx="8984650" cy="3704710"/>
        </p:xfrm>
        <a:graphic>
          <a:graphicData uri="http://schemas.openxmlformats.org/drawingml/2006/table">
            <a:tbl>
              <a:tblPr/>
              <a:tblGrid>
                <a:gridCol w="600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862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58626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9624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30627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HIPER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SUPER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TIENDA DE DESCUENTO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 pagado (€/Litro)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05" marR="4505" marT="45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3502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426975253"/>
              </p:ext>
            </p:extLst>
          </p:nvPr>
        </p:nvGraphicFramePr>
        <p:xfrm>
          <a:off x="-108520" y="604116"/>
          <a:ext cx="9144000" cy="519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100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Leche semidesnatada concentra el mayor porcentaje de sus compras (35,1%) en el tramo de precio 0,55-0,60€/l, manteniéndose como rango de precios destacado, a pesar de perder relevancia (-0,7pp) frente al tramo de precio 0,60-0,65 €/l (+1,2pp).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288DA5F-C2D3-4E33-9EBB-F4EAB47F82A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Marzo 2017 hasta Marzo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4329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32900" y="45879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El súper es el canal de precio más estable, concentrando el 39,2% de la compra en el rango 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0,55 a 0,60 €/l, tienda descuento tiene su volumen de compras dividido entre dos tramos de precios 0,55-0,65 €/l.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B3FECEFD-D130-4BCF-8370-E3081EDE293A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SEMIDESNATADA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882041"/>
              </p:ext>
            </p:extLst>
          </p:nvPr>
        </p:nvGraphicFramePr>
        <p:xfrm>
          <a:off x="83021" y="788576"/>
          <a:ext cx="8953480" cy="3778656"/>
        </p:xfrm>
        <a:graphic>
          <a:graphicData uri="http://schemas.openxmlformats.org/drawingml/2006/table">
            <a:tbl>
              <a:tblPr/>
              <a:tblGrid>
                <a:gridCol w="595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236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62369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8688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25680"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HIPER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SUPER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TIENDA DE DESCUENTO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 pagado (€/Litro)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PVP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Menos de 0,40€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0.40 - &lt;    0.45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0,45 - &lt;    0,50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0,50 - &lt;    0,55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0,55 - &lt;    0,60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0,60 - &lt;    0,65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0,65 - &lt;   0,70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0,70 - &lt;   0,75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0,75 - &lt;   0,80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0,80 - &lt;   0,85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0,85 - &lt;   0,90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0,90 - &lt;    0,95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0,95 - &lt;   1,00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1,00 - &lt;   1,05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1,05 - &lt;    1,10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1,10 - &lt;   1,15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1,15 - &lt;    1,20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1,20 - &lt;    1,25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1,25 - &lt;    1,30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1,30 - &lt;    1,35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1,35 - &lt;    1,40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1,40 - &lt;    1,45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9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 1,45 y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más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7" marR="4777" marT="4777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9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Marzo 2018</a:t>
            </a:r>
          </a:p>
        </p:txBody>
      </p:sp>
    </p:spTree>
    <p:extLst>
      <p:ext uri="{BB962C8B-B14F-4D97-AF65-F5344CB8AC3E}">
        <p14:creationId xmlns:p14="http://schemas.microsoft.com/office/powerpoint/2010/main" val="341620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80" y="25007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242433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spc="-150" dirty="0">
                <a:latin typeface="Arial" panose="020B0604020202020204" pitchFamily="34" charset="0"/>
                <a:cs typeface="Arial" panose="020B0604020202020204" pitchFamily="34" charset="0"/>
              </a:rPr>
              <a:t>Principales Conclusiones</a:t>
            </a:r>
            <a:endParaRPr lang="en-US" sz="24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3851" y="1458094"/>
            <a:ext cx="8240598" cy="27546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Marzo de 2018 el precio de la leche continua establecido entre 0,55 y 0,60 €/l llegando a alcanzar el 37,1% de las compras. Supone un incremento de 6 puntos en comparación con marzo 2017.</a:t>
            </a:r>
          </a:p>
          <a:p>
            <a:pPr algn="just">
              <a:spcAft>
                <a:spcPts val="600"/>
              </a:spcAft>
              <a:buClr>
                <a:srgbClr val="0E886B"/>
              </a:buClr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marzo 2018, el precio de la leche se mantiene alineado en todos los canales, concentran más de 1/3 de las compras en el rango 0,55-0,60€/l.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leche entera se abarata para el mes de marzo, perdiendo relevancia los rangos entre 0,70-0,85€/l  y concentrándose en el tramo de precios de 0,55-0,60€/l, con el 34,3% de las compras, algo que es provocado de forma generalizada por todas las plataformas de distribución.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 leche desnatada presenta una concentración importante en el en el rango 0,55-0,60€/l en las Tiendas Descuento (54,4%), retomando la tendencia de inicio de año. 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spain.insidekantarworldpanel.com/empresa/Logos/LOGO%20-%20SMALL%20USE%20LOGOTYP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3998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30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LECHE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539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687" y="8811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194533116"/>
              </p:ext>
            </p:extLst>
          </p:nvPr>
        </p:nvGraphicFramePr>
        <p:xfrm>
          <a:off x="-4961" y="811756"/>
          <a:ext cx="9141321" cy="385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0" y="4663143"/>
            <a:ext cx="9136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En marzo 2018 el precio de la leche se concentra más en el rango entre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 y 0,60 €/l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llegando a alcanzar el 37,1% de las compras.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Marzo 2017 hasta Marzo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867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34858" y="4659982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 marzo 2018, el precio de la leche se mantiene alineado en todos los canales, concentran más de 1/3 de las compras en el rango 0,55-0,60€/l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E43B08D6-FED4-4D90-8A63-ED6620B0A2CF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74968"/>
              </p:ext>
            </p:extLst>
          </p:nvPr>
        </p:nvGraphicFramePr>
        <p:xfrm>
          <a:off x="83021" y="825961"/>
          <a:ext cx="9025498" cy="3770207"/>
        </p:xfrm>
        <a:graphic>
          <a:graphicData uri="http://schemas.openxmlformats.org/drawingml/2006/table">
            <a:tbl>
              <a:tblPr/>
              <a:tblGrid>
                <a:gridCol w="634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8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37705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30750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56043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Precio pagado (€/Litro)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7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2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0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35840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3411886474"/>
              </p:ext>
            </p:extLst>
          </p:nvPr>
        </p:nvGraphicFramePr>
        <p:xfrm>
          <a:off x="-108520" y="652214"/>
          <a:ext cx="9252520" cy="443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83021" y="4662487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 leche entera se abarata ligeramente, perdiendo relevancia los rangos entre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0,70-0,85€/l  y concentrándose en el tramo de precios de 0,55-0,60€/l, con el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34,3%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de las compras. 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A683D940-70A3-4C0B-B691-3523A940875E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Marzo 2017 hasta Marzo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388954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496" y="477380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La Tienda de Descuento es el canal que ofrece el precio más competitivo, con el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de las compras situándose entre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0,55-0,65€/l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 .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961148E-0FCA-42FC-A365-2D4DB16C0311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ENTERA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44482"/>
              </p:ext>
            </p:extLst>
          </p:nvPr>
        </p:nvGraphicFramePr>
        <p:xfrm>
          <a:off x="83032" y="809766"/>
          <a:ext cx="8953446" cy="3940953"/>
        </p:xfrm>
        <a:graphic>
          <a:graphicData uri="http://schemas.openxmlformats.org/drawingml/2006/table">
            <a:tbl>
              <a:tblPr/>
              <a:tblGrid>
                <a:gridCol w="600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775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11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3811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3857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006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25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  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1,00 - &lt;   1,05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7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17744427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4805</Words>
  <Application>Microsoft Office PowerPoint</Application>
  <PresentationFormat>Presentación en pantalla (16:9)</PresentationFormat>
  <Paragraphs>4017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Franklin Gothic Book</vt:lpstr>
      <vt:lpstr>Verdana</vt:lpstr>
      <vt:lpstr>Wingdings</vt:lpstr>
      <vt:lpstr>Diseño personalizado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RAMÍREZ, DARLENE (MBMAT)</dc:creator>
  <cp:lastModifiedBy>Sánchez Alconada, Juan Carlos</cp:lastModifiedBy>
  <cp:revision>53</cp:revision>
  <dcterms:created xsi:type="dcterms:W3CDTF">2018-03-15T10:00:58Z</dcterms:created>
  <dcterms:modified xsi:type="dcterms:W3CDTF">2021-07-08T08:43:55Z</dcterms:modified>
</cp:coreProperties>
</file>